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3" r:id="rId4"/>
  </p:sldMasterIdLst>
  <p:notesMasterIdLst>
    <p:notesMasterId r:id="rId13"/>
  </p:notesMasterIdLst>
  <p:handoutMasterIdLst>
    <p:handoutMasterId r:id="rId14"/>
  </p:handoutMasterIdLst>
  <p:sldIdLst>
    <p:sldId id="256" r:id="rId5"/>
    <p:sldId id="260" r:id="rId6"/>
    <p:sldId id="289" r:id="rId7"/>
    <p:sldId id="292" r:id="rId8"/>
    <p:sldId id="290" r:id="rId9"/>
    <p:sldId id="293" r:id="rId10"/>
    <p:sldId id="294" r:id="rId11"/>
    <p:sldId id="295" r:id="rId12"/>
  </p:sldIdLst>
  <p:sldSz cx="9144000" cy="6858000" type="screen4x3"/>
  <p:notesSz cx="6858000" cy="9144000"/>
  <p:defaultTextStyle>
    <a:defPPr>
      <a:defRPr lang="fr-CA"/>
    </a:defPPr>
    <a:lvl1pPr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1pPr>
    <a:lvl2pPr marL="4572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2pPr>
    <a:lvl3pPr marL="9144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3pPr>
    <a:lvl4pPr marL="13716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4pPr>
    <a:lvl5pPr marL="18288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5pPr>
    <a:lvl6pPr marL="2286000" algn="l" defTabSz="457200" rtl="0" eaLnBrk="1" latinLnBrk="0" hangingPunct="1">
      <a:defRPr sz="2400" kern="1200">
        <a:solidFill>
          <a:schemeClr val="tx1"/>
        </a:solidFill>
        <a:latin typeface="Arial" charset="0"/>
        <a:ea typeface="ヒラギノ角ゴ Pro W3" charset="0"/>
        <a:cs typeface="ヒラギノ角ゴ Pro W3" charset="0"/>
      </a:defRPr>
    </a:lvl6pPr>
    <a:lvl7pPr marL="2743200" algn="l" defTabSz="457200" rtl="0" eaLnBrk="1" latinLnBrk="0" hangingPunct="1">
      <a:defRPr sz="2400" kern="1200">
        <a:solidFill>
          <a:schemeClr val="tx1"/>
        </a:solidFill>
        <a:latin typeface="Arial" charset="0"/>
        <a:ea typeface="ヒラギノ角ゴ Pro W3" charset="0"/>
        <a:cs typeface="ヒラギノ角ゴ Pro W3" charset="0"/>
      </a:defRPr>
    </a:lvl7pPr>
    <a:lvl8pPr marL="3200400" algn="l" defTabSz="457200" rtl="0" eaLnBrk="1" latinLnBrk="0" hangingPunct="1">
      <a:defRPr sz="2400" kern="1200">
        <a:solidFill>
          <a:schemeClr val="tx1"/>
        </a:solidFill>
        <a:latin typeface="Arial" charset="0"/>
        <a:ea typeface="ヒラギノ角ゴ Pro W3" charset="0"/>
        <a:cs typeface="ヒラギノ角ゴ Pro W3" charset="0"/>
      </a:defRPr>
    </a:lvl8pPr>
    <a:lvl9pPr marL="3657600" algn="l" defTabSz="457200" rtl="0" eaLnBrk="1" latinLnBrk="0" hangingPunct="1">
      <a:defRPr sz="2400" kern="1200">
        <a:solidFill>
          <a:schemeClr val="tx1"/>
        </a:solidFill>
        <a:latin typeface="Arial" charset="0"/>
        <a:ea typeface="ヒラギノ角ゴ Pro W3" charset="0"/>
        <a:cs typeface="ヒラギノ角ゴ Pro W3"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D" initials="" lastIdx="2" clrIdx="0"/>
  <p:cmAuthor id="1" name="ED" initials="ED" lastIdx="7" clrIdx="1">
    <p:extLst>
      <p:ext uri="{19B8F6BF-5375-455C-9EA6-DF929625EA0E}">
        <p15:presenceInfo xmlns:p15="http://schemas.microsoft.com/office/powerpoint/2012/main" userId="E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8589"/>
    <a:srgbClr val="231791"/>
    <a:srgbClr val="8DC1C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95"/>
    <p:restoredTop sz="94723"/>
  </p:normalViewPr>
  <p:slideViewPr>
    <p:cSldViewPr>
      <p:cViewPr varScale="1">
        <p:scale>
          <a:sx n="85" d="100"/>
          <a:sy n="85" d="100"/>
        </p:scale>
        <p:origin x="954" y="96"/>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atin typeface="Arial" charset="0"/>
                <a:ea typeface="ヒラギノ角ゴ Pro W3" charset="-128"/>
                <a:cs typeface="ヒラギノ角ゴ Pro W3" charset="-128"/>
              </a:defRPr>
            </a:lvl1pPr>
          </a:lstStyle>
          <a:p>
            <a:pPr>
              <a:defRPr/>
            </a:pPr>
            <a:endParaRPr lang="fr-CA" dirty="0"/>
          </a:p>
        </p:txBody>
      </p:sp>
      <p:sp>
        <p:nvSpPr>
          <p:cNvPr id="819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ヒラギノ角ゴ Pro W3" charset="-128"/>
                <a:cs typeface="ヒラギノ角ゴ Pro W3" charset="-128"/>
              </a:defRPr>
            </a:lvl1pPr>
          </a:lstStyle>
          <a:p>
            <a:pPr>
              <a:defRPr/>
            </a:pPr>
            <a:endParaRPr lang="fr-CA" dirty="0"/>
          </a:p>
        </p:txBody>
      </p:sp>
      <p:sp>
        <p:nvSpPr>
          <p:cNvPr id="819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r>
              <a:rPr lang="fr-CA" dirty="0"/>
              <a:t>©ERPI, tous droits réservés.</a:t>
            </a:r>
          </a:p>
        </p:txBody>
      </p:sp>
      <p:sp>
        <p:nvSpPr>
          <p:cNvPr id="819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E3190C57-E151-7C49-B94E-A515B6795594}" type="slidenum">
              <a:rPr lang="fr-CA"/>
              <a:pPr/>
              <a:t>‹N°›</a:t>
            </a:fld>
            <a:endParaRPr lang="fr-CA" dirty="0"/>
          </a:p>
        </p:txBody>
      </p:sp>
    </p:spTree>
    <p:extLst>
      <p:ext uri="{BB962C8B-B14F-4D97-AF65-F5344CB8AC3E}">
        <p14:creationId xmlns:p14="http://schemas.microsoft.com/office/powerpoint/2010/main" val="239018860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200">
                <a:latin typeface="Arial" charset="0"/>
                <a:ea typeface="ヒラギノ角ゴ Pro W3" charset="-128"/>
                <a:cs typeface="ヒラギノ角ゴ Pro W3" charset="-128"/>
              </a:defRPr>
            </a:lvl1pPr>
          </a:lstStyle>
          <a:p>
            <a:pPr>
              <a:defRPr/>
            </a:pPr>
            <a:endParaRPr lang="fr-CA" dirty="0"/>
          </a:p>
        </p:txBody>
      </p:sp>
      <p:sp>
        <p:nvSpPr>
          <p:cNvPr id="7171"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ヒラギノ角ゴ Pro W3" charset="-128"/>
                <a:cs typeface="ヒラギノ角ゴ Pro W3" charset="-128"/>
              </a:defRPr>
            </a:lvl1pPr>
          </a:lstStyle>
          <a:p>
            <a:pPr>
              <a:defRPr/>
            </a:pPr>
            <a:endParaRPr lang="fr-CA" dirty="0"/>
          </a:p>
        </p:txBody>
      </p:sp>
      <p:sp>
        <p:nvSpPr>
          <p:cNvPr id="3076" name="Placeholder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717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r>
              <a:rPr lang="fr-CA" dirty="0"/>
              <a:t>©ERPI, tous droits réservés.</a:t>
            </a:r>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045DDB9E-FE4C-564D-9DA3-2D9858EC9843}" type="slidenum">
              <a:rPr lang="fr-CA"/>
              <a:pPr/>
              <a:t>‹N°›</a:t>
            </a:fld>
            <a:endParaRPr lang="fr-CA" dirty="0"/>
          </a:p>
        </p:txBody>
      </p:sp>
    </p:spTree>
    <p:extLst>
      <p:ext uri="{BB962C8B-B14F-4D97-AF65-F5344CB8AC3E}">
        <p14:creationId xmlns:p14="http://schemas.microsoft.com/office/powerpoint/2010/main" val="4203277714"/>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pitchFamily="-12" charset="0"/>
        <a:ea typeface="ヒラギノ角ゴ Pro W3" pitchFamily="-12" charset="-128"/>
        <a:cs typeface="ヒラギノ角ゴ Pro W3" pitchFamily="-12" charset="-128"/>
      </a:defRPr>
    </a:lvl1pPr>
    <a:lvl2pPr marL="457200" algn="l" rtl="0" eaLnBrk="0" fontAlgn="base" hangingPunct="0">
      <a:spcBef>
        <a:spcPct val="30000"/>
      </a:spcBef>
      <a:spcAft>
        <a:spcPct val="0"/>
      </a:spcAft>
      <a:defRPr sz="1200" kern="1200">
        <a:solidFill>
          <a:schemeClr val="tx1"/>
        </a:solidFill>
        <a:latin typeface="Arial" pitchFamily="-12" charset="0"/>
        <a:ea typeface="ヒラギノ角ゴ Pro W3" pitchFamily="-12" charset="-128"/>
        <a:cs typeface="ヒラギノ角ゴ Pro W3" charset="0"/>
      </a:defRPr>
    </a:lvl2pPr>
    <a:lvl3pPr marL="914400" algn="l" rtl="0" eaLnBrk="0" fontAlgn="base" hangingPunct="0">
      <a:spcBef>
        <a:spcPct val="30000"/>
      </a:spcBef>
      <a:spcAft>
        <a:spcPct val="0"/>
      </a:spcAft>
      <a:defRPr sz="1200" kern="1200">
        <a:solidFill>
          <a:schemeClr val="tx1"/>
        </a:solidFill>
        <a:latin typeface="Arial" pitchFamily="-12" charset="0"/>
        <a:ea typeface="ヒラギノ角ゴ Pro W3" pitchFamily="-12" charset="-128"/>
        <a:cs typeface="ヒラギノ角ゴ Pro W3" charset="0"/>
      </a:defRPr>
    </a:lvl3pPr>
    <a:lvl4pPr marL="1371600" algn="l" rtl="0" eaLnBrk="0" fontAlgn="base" hangingPunct="0">
      <a:spcBef>
        <a:spcPct val="30000"/>
      </a:spcBef>
      <a:spcAft>
        <a:spcPct val="0"/>
      </a:spcAft>
      <a:defRPr sz="1200" kern="1200">
        <a:solidFill>
          <a:schemeClr val="tx1"/>
        </a:solidFill>
        <a:latin typeface="Arial" pitchFamily="-12" charset="0"/>
        <a:ea typeface="ヒラギノ角ゴ Pro W3" pitchFamily="-12" charset="-128"/>
        <a:cs typeface="ヒラギノ角ゴ Pro W3" charset="0"/>
      </a:defRPr>
    </a:lvl4pPr>
    <a:lvl5pPr marL="1828800" algn="l" rtl="0" eaLnBrk="0" fontAlgn="base" hangingPunct="0">
      <a:spcBef>
        <a:spcPct val="30000"/>
      </a:spcBef>
      <a:spcAft>
        <a:spcPct val="0"/>
      </a:spcAft>
      <a:defRPr sz="1200" kern="1200">
        <a:solidFill>
          <a:schemeClr val="tx1"/>
        </a:solidFill>
        <a:latin typeface="Arial" pitchFamily="-12" charset="0"/>
        <a:ea typeface="ヒラギノ角ゴ Pro W3" pitchFamily="-12" charset="-128"/>
        <a:cs typeface="ヒラギノ角ゴ Pro W3"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Placeholder 1026"/>
          <p:cNvSpPr>
            <a:spLocks noGrp="1" noRot="1" noChangeAspect="1" noChangeArrowheads="1" noTextEdit="1"/>
          </p:cNvSpPr>
          <p:nvPr>
            <p:ph type="sldImg"/>
          </p:nvPr>
        </p:nvSpPr>
        <p:spPr>
          <a:ln/>
        </p:spPr>
      </p:sp>
      <p:sp>
        <p:nvSpPr>
          <p:cNvPr id="5123" name="Placeholder 1027"/>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latin typeface="Arial" charset="0"/>
              <a:ea typeface="ヒラギノ角ゴ Pro W3" charset="0"/>
              <a:cs typeface="ヒラギノ角ゴ Pro W3"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Placeholder 1026"/>
          <p:cNvSpPr>
            <a:spLocks noGrp="1" noRot="1" noChangeAspect="1" noChangeArrowheads="1" noTextEdit="1"/>
          </p:cNvSpPr>
          <p:nvPr>
            <p:ph type="sldImg"/>
          </p:nvPr>
        </p:nvSpPr>
        <p:spPr>
          <a:solidFill>
            <a:srgbClr val="FFFFFF"/>
          </a:solidFill>
          <a:ln/>
        </p:spPr>
      </p:sp>
      <p:sp>
        <p:nvSpPr>
          <p:cNvPr id="7171" name="Rectangle 1027"/>
          <p:cNvSpPr>
            <a:spLocks noGrp="1" noChangeArrowheads="1"/>
          </p:cNvSpPr>
          <p:nvPr>
            <p:ph type="body" idx="1"/>
          </p:nvPr>
        </p:nvSpPr>
        <p:spPr>
          <a:noFill/>
          <a:ln>
            <a:solidFill>
              <a:srgbClr val="000000"/>
            </a:solidFill>
          </a:ln>
          <a:extLst>
            <a:ext uri="{909E8E84-426E-40dd-AFC4-6F175D3DCCD1}">
              <a14:hiddenFill xmlns="" xmlns:a14="http://schemas.microsoft.com/office/drawing/2010/main">
                <a:solidFill>
                  <a:srgbClr val="FFFFFF"/>
                </a:solidFill>
              </a14:hiddenFill>
            </a:ext>
          </a:extLst>
        </p:spPr>
        <p:txBody>
          <a:bodyPr/>
          <a:lstStyle/>
          <a:p>
            <a:r>
              <a:rPr lang="fr-CA" dirty="0">
                <a:latin typeface="Arial" charset="0"/>
                <a:ea typeface="ヒラギノ角ゴ Pro W3" charset="0"/>
                <a:cs typeface="ヒラギノ角ゴ Pro W3" charset="0"/>
              </a:rPr>
              <a:t>Dupliquez la diapositive pour ajouter d</a:t>
            </a:r>
            <a:r>
              <a:rPr lang="ja-JP" altLang="fr-CA">
                <a:latin typeface="Arial" charset="0"/>
                <a:ea typeface="ヒラギノ角ゴ Pro W3" charset="0"/>
                <a:cs typeface="ヒラギノ角ゴ Pro W3" charset="0"/>
              </a:rPr>
              <a:t>’</a:t>
            </a:r>
            <a:r>
              <a:rPr lang="fr-CA" altLang="ja-JP" dirty="0">
                <a:latin typeface="Arial" charset="0"/>
                <a:ea typeface="ヒラギノ角ゴ Pro W3" charset="0"/>
                <a:cs typeface="ヒラギノ角ゴ Pro W3" charset="0"/>
              </a:rPr>
              <a:t>autres figures</a:t>
            </a:r>
            <a:endParaRPr lang="fr-CA" dirty="0">
              <a:latin typeface="Arial" charset="0"/>
              <a:ea typeface="ヒラギノ角ゴ Pro W3" charset="0"/>
              <a:cs typeface="ヒラギノ角ゴ Pro W3"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Placeholder 1026"/>
          <p:cNvSpPr>
            <a:spLocks noGrp="1" noRot="1" noChangeAspect="1" noChangeArrowheads="1" noTextEdit="1"/>
          </p:cNvSpPr>
          <p:nvPr>
            <p:ph type="sldImg"/>
          </p:nvPr>
        </p:nvSpPr>
        <p:spPr>
          <a:solidFill>
            <a:srgbClr val="FFFFFF"/>
          </a:solidFill>
          <a:ln/>
        </p:spPr>
      </p:sp>
      <p:sp>
        <p:nvSpPr>
          <p:cNvPr id="11267" name="Rectangle 1027"/>
          <p:cNvSpPr>
            <a:spLocks noGrp="1" noChangeArrowheads="1"/>
          </p:cNvSpPr>
          <p:nvPr>
            <p:ph type="body" idx="1"/>
          </p:nvPr>
        </p:nvSpPr>
        <p:spPr>
          <a:noFill/>
          <a:ln>
            <a:solidFill>
              <a:srgbClr val="000000"/>
            </a:solidFill>
          </a:ln>
          <a:extLst>
            <a:ext uri="{909E8E84-426E-40dd-AFC4-6F175D3DCCD1}">
              <a14:hiddenFill xmlns="" xmlns:a14="http://schemas.microsoft.com/office/drawing/2010/main">
                <a:solidFill>
                  <a:srgbClr val="FFFFFF"/>
                </a:solidFill>
              </a14:hiddenFill>
            </a:ext>
          </a:extLst>
        </p:spPr>
        <p:txBody>
          <a:bodyPr/>
          <a:lstStyle/>
          <a:p>
            <a:r>
              <a:rPr lang="fr-CA" dirty="0">
                <a:latin typeface="Arial" charset="0"/>
                <a:ea typeface="ヒラギノ角ゴ Pro W3" charset="0"/>
                <a:cs typeface="ヒラギノ角ゴ Pro W3" charset="0"/>
              </a:rPr>
              <a:t>Dupliquez la diapositive pour ajouter d</a:t>
            </a:r>
            <a:r>
              <a:rPr lang="ja-JP" altLang="fr-CA">
                <a:latin typeface="Arial" charset="0"/>
                <a:ea typeface="ヒラギノ角ゴ Pro W3" charset="0"/>
                <a:cs typeface="ヒラギノ角ゴ Pro W3" charset="0"/>
              </a:rPr>
              <a:t>’</a:t>
            </a:r>
            <a:r>
              <a:rPr lang="fr-CA" altLang="ja-JP" dirty="0">
                <a:latin typeface="Arial" charset="0"/>
                <a:ea typeface="ヒラギノ角ゴ Pro W3" charset="0"/>
                <a:cs typeface="ヒラギノ角ゴ Pro W3" charset="0"/>
              </a:rPr>
              <a:t>autres figures</a:t>
            </a:r>
            <a:endParaRPr lang="fr-CA" dirty="0">
              <a:latin typeface="Arial" charset="0"/>
              <a:ea typeface="ヒラギノ角ゴ Pro W3" charset="0"/>
              <a:cs typeface="ヒラギノ角ゴ Pro W3"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Placeholder 1026"/>
          <p:cNvSpPr>
            <a:spLocks noGrp="1" noRot="1" noChangeAspect="1" noChangeArrowheads="1" noTextEdit="1"/>
          </p:cNvSpPr>
          <p:nvPr>
            <p:ph type="sldImg"/>
          </p:nvPr>
        </p:nvSpPr>
        <p:spPr>
          <a:solidFill>
            <a:srgbClr val="FFFFFF"/>
          </a:solidFill>
          <a:ln/>
        </p:spPr>
      </p:sp>
      <p:sp>
        <p:nvSpPr>
          <p:cNvPr id="11267" name="Rectangle 1027"/>
          <p:cNvSpPr>
            <a:spLocks noGrp="1" noChangeArrowheads="1"/>
          </p:cNvSpPr>
          <p:nvPr>
            <p:ph type="body" idx="1"/>
          </p:nvPr>
        </p:nvSpPr>
        <p:spPr>
          <a:noFill/>
          <a:ln>
            <a:solidFill>
              <a:srgbClr val="000000"/>
            </a:solidFill>
          </a:ln>
          <a:extLst>
            <a:ext uri="{909E8E84-426E-40dd-AFC4-6F175D3DCCD1}">
              <a14:hiddenFill xmlns="" xmlns:a14="http://schemas.microsoft.com/office/drawing/2010/main">
                <a:solidFill>
                  <a:srgbClr val="FFFFFF"/>
                </a:solidFill>
              </a14:hiddenFill>
            </a:ext>
          </a:extLst>
        </p:spPr>
        <p:txBody>
          <a:bodyPr/>
          <a:lstStyle/>
          <a:p>
            <a:r>
              <a:rPr lang="fr-CA" dirty="0">
                <a:latin typeface="Arial" charset="0"/>
                <a:ea typeface="ヒラギノ角ゴ Pro W3" charset="0"/>
                <a:cs typeface="ヒラギノ角ゴ Pro W3" charset="0"/>
              </a:rPr>
              <a:t>Dupliquez la diapositive pour ajouter d</a:t>
            </a:r>
            <a:r>
              <a:rPr lang="ja-JP" altLang="fr-CA">
                <a:latin typeface="Arial" charset="0"/>
                <a:ea typeface="ヒラギノ角ゴ Pro W3" charset="0"/>
                <a:cs typeface="ヒラギノ角ゴ Pro W3" charset="0"/>
              </a:rPr>
              <a:t>’</a:t>
            </a:r>
            <a:r>
              <a:rPr lang="fr-CA" altLang="ja-JP" dirty="0">
                <a:latin typeface="Arial" charset="0"/>
                <a:ea typeface="ヒラギノ角ゴ Pro W3" charset="0"/>
                <a:cs typeface="ヒラギノ角ゴ Pro W3" charset="0"/>
              </a:rPr>
              <a:t>autres figures</a:t>
            </a:r>
            <a:endParaRPr lang="fr-CA" dirty="0">
              <a:latin typeface="Arial" charset="0"/>
              <a:ea typeface="ヒラギノ角ゴ Pro W3" charset="0"/>
              <a:cs typeface="ヒラギノ角ゴ Pro W3"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Placeholder 1026"/>
          <p:cNvSpPr>
            <a:spLocks noGrp="1" noRot="1" noChangeAspect="1" noChangeArrowheads="1" noTextEdit="1"/>
          </p:cNvSpPr>
          <p:nvPr>
            <p:ph type="sldImg"/>
          </p:nvPr>
        </p:nvSpPr>
        <p:spPr>
          <a:solidFill>
            <a:srgbClr val="FFFFFF"/>
          </a:solidFill>
          <a:ln/>
        </p:spPr>
      </p:sp>
      <p:sp>
        <p:nvSpPr>
          <p:cNvPr id="11267" name="Rectangle 1027"/>
          <p:cNvSpPr>
            <a:spLocks noGrp="1" noChangeArrowheads="1"/>
          </p:cNvSpPr>
          <p:nvPr>
            <p:ph type="body" idx="1"/>
          </p:nvPr>
        </p:nvSpPr>
        <p:spPr>
          <a:noFill/>
          <a:ln>
            <a:solidFill>
              <a:srgbClr val="000000"/>
            </a:solidFill>
          </a:ln>
          <a:extLst>
            <a:ext uri="{909E8E84-426E-40dd-AFC4-6F175D3DCCD1}">
              <a14:hiddenFill xmlns="" xmlns:a14="http://schemas.microsoft.com/office/drawing/2010/main">
                <a:solidFill>
                  <a:srgbClr val="FFFFFF"/>
                </a:solidFill>
              </a14:hiddenFill>
            </a:ext>
          </a:extLst>
        </p:spPr>
        <p:txBody>
          <a:bodyPr/>
          <a:lstStyle/>
          <a:p>
            <a:r>
              <a:rPr lang="fr-CA" dirty="0">
                <a:latin typeface="Arial" charset="0"/>
                <a:ea typeface="ヒラギノ角ゴ Pro W3" charset="0"/>
                <a:cs typeface="ヒラギノ角ゴ Pro W3" charset="0"/>
              </a:rPr>
              <a:t>Dupliquez la diapositive pour ajouter d</a:t>
            </a:r>
            <a:r>
              <a:rPr lang="ja-JP" altLang="fr-CA">
                <a:latin typeface="Arial" charset="0"/>
                <a:ea typeface="ヒラギノ角ゴ Pro W3" charset="0"/>
                <a:cs typeface="ヒラギノ角ゴ Pro W3" charset="0"/>
              </a:rPr>
              <a:t>’</a:t>
            </a:r>
            <a:r>
              <a:rPr lang="fr-CA" altLang="ja-JP" dirty="0">
                <a:latin typeface="Arial" charset="0"/>
                <a:ea typeface="ヒラギノ角ゴ Pro W3" charset="0"/>
                <a:cs typeface="ヒラギノ角ゴ Pro W3" charset="0"/>
              </a:rPr>
              <a:t>autres figures</a:t>
            </a:r>
            <a:endParaRPr lang="fr-CA" dirty="0">
              <a:latin typeface="Arial" charset="0"/>
              <a:ea typeface="ヒラギノ角ゴ Pro W3" charset="0"/>
              <a:cs typeface="ヒラギノ角ゴ Pro W3"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Placeholder 1026"/>
          <p:cNvSpPr>
            <a:spLocks noGrp="1" noRot="1" noChangeAspect="1" noChangeArrowheads="1" noTextEdit="1"/>
          </p:cNvSpPr>
          <p:nvPr>
            <p:ph type="sldImg"/>
          </p:nvPr>
        </p:nvSpPr>
        <p:spPr>
          <a:solidFill>
            <a:srgbClr val="FFFFFF"/>
          </a:solidFill>
          <a:ln/>
        </p:spPr>
      </p:sp>
      <p:sp>
        <p:nvSpPr>
          <p:cNvPr id="11267" name="Rectangle 1027"/>
          <p:cNvSpPr>
            <a:spLocks noGrp="1" noChangeArrowheads="1"/>
          </p:cNvSpPr>
          <p:nvPr>
            <p:ph type="body" idx="1"/>
          </p:nvPr>
        </p:nvSpPr>
        <p:spPr>
          <a:noFill/>
          <a:ln>
            <a:solidFill>
              <a:srgbClr val="000000"/>
            </a:solidFill>
          </a:ln>
          <a:extLst>
            <a:ext uri="{909E8E84-426E-40dd-AFC4-6F175D3DCCD1}">
              <a14:hiddenFill xmlns="" xmlns:a14="http://schemas.microsoft.com/office/drawing/2010/main">
                <a:solidFill>
                  <a:srgbClr val="FFFFFF"/>
                </a:solidFill>
              </a14:hiddenFill>
            </a:ext>
          </a:extLst>
        </p:spPr>
        <p:txBody>
          <a:bodyPr/>
          <a:lstStyle/>
          <a:p>
            <a:r>
              <a:rPr lang="fr-CA" dirty="0">
                <a:latin typeface="Arial" charset="0"/>
                <a:ea typeface="ヒラギノ角ゴ Pro W3" charset="0"/>
                <a:cs typeface="ヒラギノ角ゴ Pro W3" charset="0"/>
              </a:rPr>
              <a:t>Dupliquez la diapositive pour ajouter d</a:t>
            </a:r>
            <a:r>
              <a:rPr lang="ja-JP" altLang="fr-CA">
                <a:latin typeface="Arial" charset="0"/>
                <a:ea typeface="ヒラギノ角ゴ Pro W3" charset="0"/>
                <a:cs typeface="ヒラギノ角ゴ Pro W3" charset="0"/>
              </a:rPr>
              <a:t>’</a:t>
            </a:r>
            <a:r>
              <a:rPr lang="fr-CA" altLang="ja-JP" dirty="0">
                <a:latin typeface="Arial" charset="0"/>
                <a:ea typeface="ヒラギノ角ゴ Pro W3" charset="0"/>
                <a:cs typeface="ヒラギノ角ゴ Pro W3" charset="0"/>
              </a:rPr>
              <a:t>autres figures</a:t>
            </a:r>
            <a:endParaRPr lang="fr-CA" dirty="0">
              <a:latin typeface="Arial" charset="0"/>
              <a:ea typeface="ヒラギノ角ゴ Pro W3" charset="0"/>
              <a:cs typeface="ヒラギノ角ゴ Pro W3"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Placeholder 1026"/>
          <p:cNvSpPr>
            <a:spLocks noGrp="1" noRot="1" noChangeAspect="1" noChangeArrowheads="1" noTextEdit="1"/>
          </p:cNvSpPr>
          <p:nvPr>
            <p:ph type="sldImg"/>
          </p:nvPr>
        </p:nvSpPr>
        <p:spPr>
          <a:solidFill>
            <a:srgbClr val="FFFFFF"/>
          </a:solidFill>
          <a:ln/>
        </p:spPr>
      </p:sp>
      <p:sp>
        <p:nvSpPr>
          <p:cNvPr id="11267" name="Rectangle 1027"/>
          <p:cNvSpPr>
            <a:spLocks noGrp="1" noChangeArrowheads="1"/>
          </p:cNvSpPr>
          <p:nvPr>
            <p:ph type="body" idx="1"/>
          </p:nvPr>
        </p:nvSpPr>
        <p:spPr>
          <a:noFill/>
          <a:ln>
            <a:solidFill>
              <a:srgbClr val="000000"/>
            </a:solidFill>
          </a:ln>
          <a:extLst>
            <a:ext uri="{909E8E84-426E-40dd-AFC4-6F175D3DCCD1}">
              <a14:hiddenFill xmlns="" xmlns:a14="http://schemas.microsoft.com/office/drawing/2010/main">
                <a:solidFill>
                  <a:srgbClr val="FFFFFF"/>
                </a:solidFill>
              </a14:hiddenFill>
            </a:ext>
          </a:extLst>
        </p:spPr>
        <p:txBody>
          <a:bodyPr/>
          <a:lstStyle/>
          <a:p>
            <a:r>
              <a:rPr lang="fr-CA" dirty="0">
                <a:latin typeface="Arial" charset="0"/>
                <a:ea typeface="ヒラギノ角ゴ Pro W3" charset="0"/>
                <a:cs typeface="ヒラギノ角ゴ Pro W3" charset="0"/>
              </a:rPr>
              <a:t>Dupliquez la diapositive pour ajouter d</a:t>
            </a:r>
            <a:r>
              <a:rPr lang="ja-JP" altLang="fr-CA">
                <a:latin typeface="Arial" charset="0"/>
                <a:ea typeface="ヒラギノ角ゴ Pro W3" charset="0"/>
                <a:cs typeface="ヒラギノ角ゴ Pro W3" charset="0"/>
              </a:rPr>
              <a:t>’</a:t>
            </a:r>
            <a:r>
              <a:rPr lang="fr-CA" altLang="ja-JP" dirty="0">
                <a:latin typeface="Arial" charset="0"/>
                <a:ea typeface="ヒラギノ角ゴ Pro W3" charset="0"/>
                <a:cs typeface="ヒラギノ角ゴ Pro W3" charset="0"/>
              </a:rPr>
              <a:t>autres figures</a:t>
            </a:r>
            <a:endParaRPr lang="fr-CA" dirty="0">
              <a:latin typeface="Arial" charset="0"/>
              <a:ea typeface="ヒラギノ角ゴ Pro W3" charset="0"/>
              <a:cs typeface="ヒラギノ角ゴ Pro W3"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Placeholder 1026"/>
          <p:cNvSpPr>
            <a:spLocks noGrp="1" noRot="1" noChangeAspect="1" noChangeArrowheads="1" noTextEdit="1"/>
          </p:cNvSpPr>
          <p:nvPr>
            <p:ph type="sldImg"/>
          </p:nvPr>
        </p:nvSpPr>
        <p:spPr>
          <a:solidFill>
            <a:srgbClr val="FFFFFF"/>
          </a:solidFill>
          <a:ln/>
        </p:spPr>
      </p:sp>
      <p:sp>
        <p:nvSpPr>
          <p:cNvPr id="11267" name="Rectangle 1027"/>
          <p:cNvSpPr>
            <a:spLocks noGrp="1" noChangeArrowheads="1"/>
          </p:cNvSpPr>
          <p:nvPr>
            <p:ph type="body" idx="1"/>
          </p:nvPr>
        </p:nvSpPr>
        <p:spPr>
          <a:noFill/>
          <a:ln>
            <a:solidFill>
              <a:srgbClr val="000000"/>
            </a:solidFill>
          </a:ln>
          <a:extLst>
            <a:ext uri="{909E8E84-426E-40dd-AFC4-6F175D3DCCD1}">
              <a14:hiddenFill xmlns="" xmlns:a14="http://schemas.microsoft.com/office/drawing/2010/main">
                <a:solidFill>
                  <a:srgbClr val="FFFFFF"/>
                </a:solidFill>
              </a14:hiddenFill>
            </a:ext>
          </a:extLst>
        </p:spPr>
        <p:txBody>
          <a:bodyPr/>
          <a:lstStyle/>
          <a:p>
            <a:r>
              <a:rPr lang="fr-CA" dirty="0">
                <a:latin typeface="Arial" charset="0"/>
                <a:ea typeface="ヒラギノ角ゴ Pro W3" charset="0"/>
                <a:cs typeface="ヒラギノ角ゴ Pro W3" charset="0"/>
              </a:rPr>
              <a:t>Dupliquez la diapositive pour ajouter d</a:t>
            </a:r>
            <a:r>
              <a:rPr lang="ja-JP" altLang="fr-CA">
                <a:latin typeface="Arial" charset="0"/>
                <a:ea typeface="ヒラギノ角ゴ Pro W3" charset="0"/>
                <a:cs typeface="ヒラギノ角ゴ Pro W3" charset="0"/>
              </a:rPr>
              <a:t>’</a:t>
            </a:r>
            <a:r>
              <a:rPr lang="fr-CA" altLang="ja-JP" dirty="0">
                <a:latin typeface="Arial" charset="0"/>
                <a:ea typeface="ヒラギノ角ゴ Pro W3" charset="0"/>
                <a:cs typeface="ヒラギノ角ゴ Pro W3" charset="0"/>
              </a:rPr>
              <a:t>autres figures</a:t>
            </a:r>
            <a:endParaRPr lang="fr-CA" dirty="0">
              <a:latin typeface="Arial" charset="0"/>
              <a:ea typeface="ヒラギノ角ゴ Pro W3" charset="0"/>
              <a:cs typeface="ヒラギノ角ゴ Pro W3"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685800" y="2286000"/>
            <a:ext cx="7772400" cy="1143000"/>
          </a:xfrm>
        </p:spPr>
        <p:txBody>
          <a:bodyPr/>
          <a:lstStyle>
            <a:lvl1pPr>
              <a:defRPr/>
            </a:lvl1pPr>
          </a:lstStyle>
          <a:p>
            <a:r>
              <a:rPr lang="de-DE"/>
              <a:t>Cliquez et modifiez le titre</a:t>
            </a:r>
          </a:p>
        </p:txBody>
      </p:sp>
      <p:sp>
        <p:nvSpPr>
          <p:cNvPr id="2969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de-DE"/>
              <a:t>Cliquez pour modifier le style des sous-titres du masque</a:t>
            </a:r>
          </a:p>
        </p:txBody>
      </p:sp>
      <p:sp>
        <p:nvSpPr>
          <p:cNvPr id="4" name="Rectangle 4"/>
          <p:cNvSpPr>
            <a:spLocks noGrp="1" noChangeArrowheads="1"/>
          </p:cNvSpPr>
          <p:nvPr>
            <p:ph type="dt" sz="half" idx="10"/>
          </p:nvPr>
        </p:nvSpPr>
        <p:spPr/>
        <p:txBody>
          <a:bodyPr/>
          <a:lstStyle>
            <a:lvl1pPr>
              <a:defRPr/>
            </a:lvl1pPr>
          </a:lstStyle>
          <a:p>
            <a:fld id="{DAA356FB-DEED-A349-8E52-006FFD024BD3}" type="datetime1">
              <a:rPr lang="fr-CA"/>
              <a:pPr/>
              <a:t>2021-07-22</a:t>
            </a:fld>
            <a:endParaRPr lang="de-DE" dirty="0"/>
          </a:p>
        </p:txBody>
      </p:sp>
      <p:sp>
        <p:nvSpPr>
          <p:cNvPr id="5" name="Rectangle 5"/>
          <p:cNvSpPr>
            <a:spLocks noGrp="1" noChangeArrowheads="1"/>
          </p:cNvSpPr>
          <p:nvPr>
            <p:ph type="ftr" sz="quarter" idx="11"/>
          </p:nvPr>
        </p:nvSpPr>
        <p:spPr/>
        <p:txBody>
          <a:bodyPr/>
          <a:lstStyle>
            <a:lvl1pPr>
              <a:defRPr/>
            </a:lvl1pPr>
          </a:lstStyle>
          <a:p>
            <a:pPr>
              <a:defRPr/>
            </a:pPr>
            <a:endParaRPr lang="de-DE" dirty="0"/>
          </a:p>
        </p:txBody>
      </p:sp>
      <p:sp>
        <p:nvSpPr>
          <p:cNvPr id="6" name="Rectangle 6"/>
          <p:cNvSpPr>
            <a:spLocks noGrp="1" noChangeArrowheads="1"/>
          </p:cNvSpPr>
          <p:nvPr>
            <p:ph type="sldNum" sz="quarter" idx="12"/>
          </p:nvPr>
        </p:nvSpPr>
        <p:spPr/>
        <p:txBody>
          <a:bodyPr/>
          <a:lstStyle>
            <a:lvl1pPr>
              <a:defRPr/>
            </a:lvl1pPr>
          </a:lstStyle>
          <a:p>
            <a:fld id="{6CF860CC-1FF4-8347-9AE3-A792E372EE97}" type="slidenum">
              <a:rPr lang="de-DE"/>
              <a:pPr/>
              <a:t>‹N°›</a:t>
            </a:fld>
            <a:endParaRPr lang="de-DE" dirty="0"/>
          </a:p>
        </p:txBody>
      </p:sp>
    </p:spTree>
    <p:extLst>
      <p:ext uri="{BB962C8B-B14F-4D97-AF65-F5344CB8AC3E}">
        <p14:creationId xmlns:p14="http://schemas.microsoft.com/office/powerpoint/2010/main" val="3210187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3348EEBA-59DF-EB4F-B83C-F3ECFF071CF9}" type="datetime1">
              <a:rPr lang="fr-CA"/>
              <a:pPr/>
              <a:t>2021-07-22</a:t>
            </a:fld>
            <a:endParaRPr lang="fr-CA"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CA" dirty="0"/>
          </a:p>
        </p:txBody>
      </p:sp>
      <p:sp>
        <p:nvSpPr>
          <p:cNvPr id="6" name="Rectangle 6"/>
          <p:cNvSpPr>
            <a:spLocks noGrp="1" noChangeArrowheads="1"/>
          </p:cNvSpPr>
          <p:nvPr>
            <p:ph type="sldNum" sz="quarter" idx="12"/>
          </p:nvPr>
        </p:nvSpPr>
        <p:spPr>
          <a:ln/>
        </p:spPr>
        <p:txBody>
          <a:bodyPr/>
          <a:lstStyle>
            <a:lvl1pPr>
              <a:defRPr/>
            </a:lvl1pPr>
          </a:lstStyle>
          <a:p>
            <a:fld id="{EEFC883D-F3B7-9F4A-86EB-DC9B60E9CFCB}" type="slidenum">
              <a:rPr lang="fr-CA"/>
              <a:pPr/>
              <a:t>‹N°›</a:t>
            </a:fld>
            <a:endParaRPr lang="fr-CA" dirty="0"/>
          </a:p>
        </p:txBody>
      </p:sp>
    </p:spTree>
    <p:extLst>
      <p:ext uri="{BB962C8B-B14F-4D97-AF65-F5344CB8AC3E}">
        <p14:creationId xmlns:p14="http://schemas.microsoft.com/office/powerpoint/2010/main" val="2361936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fr-CA"/>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D0525934-72A1-2749-8240-0105693C69C0}" type="datetime1">
              <a:rPr lang="fr-CA"/>
              <a:pPr/>
              <a:t>2021-07-22</a:t>
            </a:fld>
            <a:endParaRPr lang="fr-CA"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CA" dirty="0"/>
          </a:p>
        </p:txBody>
      </p:sp>
      <p:sp>
        <p:nvSpPr>
          <p:cNvPr id="6" name="Rectangle 6"/>
          <p:cNvSpPr>
            <a:spLocks noGrp="1" noChangeArrowheads="1"/>
          </p:cNvSpPr>
          <p:nvPr>
            <p:ph type="sldNum" sz="quarter" idx="12"/>
          </p:nvPr>
        </p:nvSpPr>
        <p:spPr>
          <a:ln/>
        </p:spPr>
        <p:txBody>
          <a:bodyPr/>
          <a:lstStyle>
            <a:lvl1pPr>
              <a:defRPr/>
            </a:lvl1pPr>
          </a:lstStyle>
          <a:p>
            <a:fld id="{EEBB5F6A-A6C0-674D-8F25-C81AB3A81A6B}" type="slidenum">
              <a:rPr lang="fr-CA"/>
              <a:pPr/>
              <a:t>‹N°›</a:t>
            </a:fld>
            <a:endParaRPr lang="fr-CA" dirty="0"/>
          </a:p>
        </p:txBody>
      </p:sp>
    </p:spTree>
    <p:extLst>
      <p:ext uri="{BB962C8B-B14F-4D97-AF65-F5344CB8AC3E}">
        <p14:creationId xmlns:p14="http://schemas.microsoft.com/office/powerpoint/2010/main" val="2858599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Click to edit Master title style</a:t>
            </a:r>
            <a:endParaRPr lang="en-US"/>
          </a:p>
        </p:txBody>
      </p:sp>
      <p:sp>
        <p:nvSpPr>
          <p:cNvPr id="3" name="Content Placeholder 2"/>
          <p:cNvSpPr>
            <a:spLocks noGrp="1"/>
          </p:cNvSpPr>
          <p:nvPr>
            <p:ph idx="1"/>
          </p:nvPr>
        </p:nvSpPr>
        <p:spPr/>
        <p:txBody>
          <a:body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D9007713-EADA-1B45-B9DE-BDAC3DED0E2D}" type="datetime1">
              <a:rPr lang="fr-CA"/>
              <a:pPr/>
              <a:t>2021-07-22</a:t>
            </a:fld>
            <a:endParaRPr lang="fr-CA"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CA" dirty="0"/>
          </a:p>
        </p:txBody>
      </p:sp>
      <p:sp>
        <p:nvSpPr>
          <p:cNvPr id="6" name="Rectangle 6"/>
          <p:cNvSpPr>
            <a:spLocks noGrp="1" noChangeArrowheads="1"/>
          </p:cNvSpPr>
          <p:nvPr>
            <p:ph type="sldNum" sz="quarter" idx="12"/>
          </p:nvPr>
        </p:nvSpPr>
        <p:spPr>
          <a:ln/>
        </p:spPr>
        <p:txBody>
          <a:bodyPr/>
          <a:lstStyle>
            <a:lvl1pPr>
              <a:defRPr/>
            </a:lvl1pPr>
          </a:lstStyle>
          <a:p>
            <a:fld id="{99A37D05-72EC-8A46-84EA-03C91E31B566}" type="slidenum">
              <a:rPr lang="fr-CA"/>
              <a:pPr/>
              <a:t>‹N°›</a:t>
            </a:fld>
            <a:endParaRPr lang="fr-CA" dirty="0"/>
          </a:p>
        </p:txBody>
      </p:sp>
    </p:spTree>
    <p:extLst>
      <p:ext uri="{BB962C8B-B14F-4D97-AF65-F5344CB8AC3E}">
        <p14:creationId xmlns:p14="http://schemas.microsoft.com/office/powerpoint/2010/main" val="3597000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fr-CA"/>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CA"/>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8BE5C663-24F3-3243-8F2A-D16EC86523FA}" type="datetime1">
              <a:rPr lang="fr-CA"/>
              <a:pPr/>
              <a:t>2021-07-22</a:t>
            </a:fld>
            <a:endParaRPr lang="fr-CA"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CA" dirty="0"/>
          </a:p>
        </p:txBody>
      </p:sp>
      <p:sp>
        <p:nvSpPr>
          <p:cNvPr id="6" name="Rectangle 6"/>
          <p:cNvSpPr>
            <a:spLocks noGrp="1" noChangeArrowheads="1"/>
          </p:cNvSpPr>
          <p:nvPr>
            <p:ph type="sldNum" sz="quarter" idx="12"/>
          </p:nvPr>
        </p:nvSpPr>
        <p:spPr>
          <a:ln/>
        </p:spPr>
        <p:txBody>
          <a:bodyPr/>
          <a:lstStyle>
            <a:lvl1pPr>
              <a:defRPr/>
            </a:lvl1pPr>
          </a:lstStyle>
          <a:p>
            <a:fld id="{71003171-AE49-7D44-AC05-7609FC2479AC}" type="slidenum">
              <a:rPr lang="fr-CA"/>
              <a:pPr/>
              <a:t>‹N°›</a:t>
            </a:fld>
            <a:endParaRPr lang="fr-CA" dirty="0"/>
          </a:p>
        </p:txBody>
      </p:sp>
    </p:spTree>
    <p:extLst>
      <p:ext uri="{BB962C8B-B14F-4D97-AF65-F5344CB8AC3E}">
        <p14:creationId xmlns:p14="http://schemas.microsoft.com/office/powerpoint/2010/main" val="3275018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7ABDD5E7-37BC-0B4F-933D-D31CDBE15A4B}" type="datetime1">
              <a:rPr lang="fr-CA"/>
              <a:pPr/>
              <a:t>2021-07-22</a:t>
            </a:fld>
            <a:endParaRPr lang="fr-CA"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CA" dirty="0"/>
          </a:p>
        </p:txBody>
      </p:sp>
      <p:sp>
        <p:nvSpPr>
          <p:cNvPr id="7" name="Rectangle 6"/>
          <p:cNvSpPr>
            <a:spLocks noGrp="1" noChangeArrowheads="1"/>
          </p:cNvSpPr>
          <p:nvPr>
            <p:ph type="sldNum" sz="quarter" idx="12"/>
          </p:nvPr>
        </p:nvSpPr>
        <p:spPr>
          <a:ln/>
        </p:spPr>
        <p:txBody>
          <a:bodyPr/>
          <a:lstStyle>
            <a:lvl1pPr>
              <a:defRPr/>
            </a:lvl1pPr>
          </a:lstStyle>
          <a:p>
            <a:fld id="{25ED136B-8B2E-0E44-AFA3-A31E295997BF}" type="slidenum">
              <a:rPr lang="fr-CA"/>
              <a:pPr/>
              <a:t>‹N°›</a:t>
            </a:fld>
            <a:endParaRPr lang="fr-CA" dirty="0"/>
          </a:p>
        </p:txBody>
      </p:sp>
    </p:spTree>
    <p:extLst>
      <p:ext uri="{BB962C8B-B14F-4D97-AF65-F5344CB8AC3E}">
        <p14:creationId xmlns:p14="http://schemas.microsoft.com/office/powerpoint/2010/main" val="473836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fr-CA"/>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BE98A267-0DE5-0248-AD0A-D58227A52DA8}" type="datetime1">
              <a:rPr lang="fr-CA"/>
              <a:pPr/>
              <a:t>2021-07-22</a:t>
            </a:fld>
            <a:endParaRPr lang="fr-CA" dirty="0"/>
          </a:p>
        </p:txBody>
      </p:sp>
      <p:sp>
        <p:nvSpPr>
          <p:cNvPr id="8" name="Rectangle 5"/>
          <p:cNvSpPr>
            <a:spLocks noGrp="1" noChangeArrowheads="1"/>
          </p:cNvSpPr>
          <p:nvPr>
            <p:ph type="ftr" sz="quarter" idx="11"/>
          </p:nvPr>
        </p:nvSpPr>
        <p:spPr>
          <a:ln/>
        </p:spPr>
        <p:txBody>
          <a:bodyPr/>
          <a:lstStyle>
            <a:lvl1pPr>
              <a:defRPr/>
            </a:lvl1pPr>
          </a:lstStyle>
          <a:p>
            <a:pPr>
              <a:defRPr/>
            </a:pPr>
            <a:endParaRPr lang="fr-CA" dirty="0"/>
          </a:p>
        </p:txBody>
      </p:sp>
      <p:sp>
        <p:nvSpPr>
          <p:cNvPr id="9" name="Rectangle 6"/>
          <p:cNvSpPr>
            <a:spLocks noGrp="1" noChangeArrowheads="1"/>
          </p:cNvSpPr>
          <p:nvPr>
            <p:ph type="sldNum" sz="quarter" idx="12"/>
          </p:nvPr>
        </p:nvSpPr>
        <p:spPr>
          <a:ln/>
        </p:spPr>
        <p:txBody>
          <a:bodyPr/>
          <a:lstStyle>
            <a:lvl1pPr>
              <a:defRPr/>
            </a:lvl1pPr>
          </a:lstStyle>
          <a:p>
            <a:fld id="{2D479334-9B8E-A645-ADD1-920C6E9CA2AA}" type="slidenum">
              <a:rPr lang="fr-CA"/>
              <a:pPr/>
              <a:t>‹N°›</a:t>
            </a:fld>
            <a:endParaRPr lang="fr-CA" dirty="0"/>
          </a:p>
        </p:txBody>
      </p:sp>
    </p:spTree>
    <p:extLst>
      <p:ext uri="{BB962C8B-B14F-4D97-AF65-F5344CB8AC3E}">
        <p14:creationId xmlns:p14="http://schemas.microsoft.com/office/powerpoint/2010/main" val="1451531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B01D5379-23C6-504D-8CC8-B387F8E1291A}" type="datetime1">
              <a:rPr lang="fr-CA"/>
              <a:pPr/>
              <a:t>2021-07-22</a:t>
            </a:fld>
            <a:endParaRPr lang="fr-CA" dirty="0"/>
          </a:p>
        </p:txBody>
      </p:sp>
      <p:sp>
        <p:nvSpPr>
          <p:cNvPr id="4" name="Rectangle 5"/>
          <p:cNvSpPr>
            <a:spLocks noGrp="1" noChangeArrowheads="1"/>
          </p:cNvSpPr>
          <p:nvPr>
            <p:ph type="ftr" sz="quarter" idx="11"/>
          </p:nvPr>
        </p:nvSpPr>
        <p:spPr>
          <a:ln/>
        </p:spPr>
        <p:txBody>
          <a:bodyPr/>
          <a:lstStyle>
            <a:lvl1pPr>
              <a:defRPr/>
            </a:lvl1pPr>
          </a:lstStyle>
          <a:p>
            <a:pPr>
              <a:defRPr/>
            </a:pPr>
            <a:endParaRPr lang="fr-CA" dirty="0"/>
          </a:p>
        </p:txBody>
      </p:sp>
      <p:sp>
        <p:nvSpPr>
          <p:cNvPr id="5" name="Rectangle 6"/>
          <p:cNvSpPr>
            <a:spLocks noGrp="1" noChangeArrowheads="1"/>
          </p:cNvSpPr>
          <p:nvPr>
            <p:ph type="sldNum" sz="quarter" idx="12"/>
          </p:nvPr>
        </p:nvSpPr>
        <p:spPr>
          <a:ln/>
        </p:spPr>
        <p:txBody>
          <a:bodyPr/>
          <a:lstStyle>
            <a:lvl1pPr>
              <a:defRPr/>
            </a:lvl1pPr>
          </a:lstStyle>
          <a:p>
            <a:fld id="{8D5EE350-A8CF-8146-A598-6E8A1CE4565F}" type="slidenum">
              <a:rPr lang="fr-CA"/>
              <a:pPr/>
              <a:t>‹N°›</a:t>
            </a:fld>
            <a:endParaRPr lang="fr-CA" dirty="0"/>
          </a:p>
        </p:txBody>
      </p:sp>
    </p:spTree>
    <p:extLst>
      <p:ext uri="{BB962C8B-B14F-4D97-AF65-F5344CB8AC3E}">
        <p14:creationId xmlns:p14="http://schemas.microsoft.com/office/powerpoint/2010/main" val="1033061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5FC0ED14-EA5A-124B-85A3-AAF31935E0DC}" type="datetime1">
              <a:rPr lang="fr-CA"/>
              <a:pPr/>
              <a:t>2021-07-22</a:t>
            </a:fld>
            <a:endParaRPr lang="fr-CA" dirty="0"/>
          </a:p>
        </p:txBody>
      </p:sp>
      <p:sp>
        <p:nvSpPr>
          <p:cNvPr id="3" name="Rectangle 5"/>
          <p:cNvSpPr>
            <a:spLocks noGrp="1" noChangeArrowheads="1"/>
          </p:cNvSpPr>
          <p:nvPr>
            <p:ph type="ftr" sz="quarter" idx="11"/>
          </p:nvPr>
        </p:nvSpPr>
        <p:spPr>
          <a:ln/>
        </p:spPr>
        <p:txBody>
          <a:bodyPr/>
          <a:lstStyle>
            <a:lvl1pPr>
              <a:defRPr/>
            </a:lvl1pPr>
          </a:lstStyle>
          <a:p>
            <a:pPr>
              <a:defRPr/>
            </a:pPr>
            <a:endParaRPr lang="fr-CA" dirty="0"/>
          </a:p>
        </p:txBody>
      </p:sp>
      <p:sp>
        <p:nvSpPr>
          <p:cNvPr id="4" name="Rectangle 6"/>
          <p:cNvSpPr>
            <a:spLocks noGrp="1" noChangeArrowheads="1"/>
          </p:cNvSpPr>
          <p:nvPr>
            <p:ph type="sldNum" sz="quarter" idx="12"/>
          </p:nvPr>
        </p:nvSpPr>
        <p:spPr>
          <a:ln/>
        </p:spPr>
        <p:txBody>
          <a:bodyPr/>
          <a:lstStyle>
            <a:lvl1pPr>
              <a:defRPr/>
            </a:lvl1pPr>
          </a:lstStyle>
          <a:p>
            <a:fld id="{FC932873-FF16-8B49-9F95-E5C0B0B8964E}" type="slidenum">
              <a:rPr lang="fr-CA"/>
              <a:pPr/>
              <a:t>‹N°›</a:t>
            </a:fld>
            <a:endParaRPr lang="fr-CA" dirty="0"/>
          </a:p>
        </p:txBody>
      </p:sp>
    </p:spTree>
    <p:extLst>
      <p:ext uri="{BB962C8B-B14F-4D97-AF65-F5344CB8AC3E}">
        <p14:creationId xmlns:p14="http://schemas.microsoft.com/office/powerpoint/2010/main" val="1286849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r-CA"/>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B42AA89C-D27A-FB48-B563-382BA9CFF486}" type="datetime1">
              <a:rPr lang="fr-CA"/>
              <a:pPr/>
              <a:t>2021-07-22</a:t>
            </a:fld>
            <a:endParaRPr lang="fr-CA"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CA" dirty="0"/>
          </a:p>
        </p:txBody>
      </p:sp>
      <p:sp>
        <p:nvSpPr>
          <p:cNvPr id="7" name="Rectangle 6"/>
          <p:cNvSpPr>
            <a:spLocks noGrp="1" noChangeArrowheads="1"/>
          </p:cNvSpPr>
          <p:nvPr>
            <p:ph type="sldNum" sz="quarter" idx="12"/>
          </p:nvPr>
        </p:nvSpPr>
        <p:spPr>
          <a:ln/>
        </p:spPr>
        <p:txBody>
          <a:bodyPr/>
          <a:lstStyle>
            <a:lvl1pPr>
              <a:defRPr/>
            </a:lvl1pPr>
          </a:lstStyle>
          <a:p>
            <a:fld id="{F0EBC3BE-D66B-294A-9252-3630F35549E5}" type="slidenum">
              <a:rPr lang="fr-CA"/>
              <a:pPr/>
              <a:t>‹N°›</a:t>
            </a:fld>
            <a:endParaRPr lang="fr-CA" dirty="0"/>
          </a:p>
        </p:txBody>
      </p:sp>
    </p:spTree>
    <p:extLst>
      <p:ext uri="{BB962C8B-B14F-4D97-AF65-F5344CB8AC3E}">
        <p14:creationId xmlns:p14="http://schemas.microsoft.com/office/powerpoint/2010/main" val="3729865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fr-CA"/>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DAACD38F-A7A3-1745-A578-4C7699F9D7C1}" type="datetime1">
              <a:rPr lang="fr-CA"/>
              <a:pPr/>
              <a:t>2021-07-22</a:t>
            </a:fld>
            <a:endParaRPr lang="fr-CA"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CA" dirty="0"/>
          </a:p>
        </p:txBody>
      </p:sp>
      <p:sp>
        <p:nvSpPr>
          <p:cNvPr id="7" name="Rectangle 6"/>
          <p:cNvSpPr>
            <a:spLocks noGrp="1" noChangeArrowheads="1"/>
          </p:cNvSpPr>
          <p:nvPr>
            <p:ph type="sldNum" sz="quarter" idx="12"/>
          </p:nvPr>
        </p:nvSpPr>
        <p:spPr>
          <a:ln/>
        </p:spPr>
        <p:txBody>
          <a:bodyPr/>
          <a:lstStyle>
            <a:lvl1pPr>
              <a:defRPr/>
            </a:lvl1pPr>
          </a:lstStyle>
          <a:p>
            <a:fld id="{0A5EE005-642A-5B47-AC5B-919B65457D44}" type="slidenum">
              <a:rPr lang="fr-CA"/>
              <a:pPr/>
              <a:t>‹N°›</a:t>
            </a:fld>
            <a:endParaRPr lang="fr-CA" dirty="0"/>
          </a:p>
        </p:txBody>
      </p:sp>
    </p:spTree>
    <p:extLst>
      <p:ext uri="{BB962C8B-B14F-4D97-AF65-F5344CB8AC3E}">
        <p14:creationId xmlns:p14="http://schemas.microsoft.com/office/powerpoint/2010/main" val="2552314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fr-CA"/>
              <a:t>Cliquez et modifiez le titre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28676"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Osaka" charset="0"/>
                <a:cs typeface="Osaka" charset="0"/>
              </a:defRPr>
            </a:lvl1pPr>
          </a:lstStyle>
          <a:p>
            <a:fld id="{18240B6E-FEBC-3840-AB2E-242A5432C66F}" type="datetime1">
              <a:rPr lang="fr-CA"/>
              <a:pPr/>
              <a:t>2021-07-22</a:t>
            </a:fld>
            <a:endParaRPr lang="fr-CA" dirty="0"/>
          </a:p>
        </p:txBody>
      </p:sp>
      <p:sp>
        <p:nvSpPr>
          <p:cNvPr id="2867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Arial" charset="0"/>
                <a:ea typeface="Osaka" charset="-128"/>
                <a:cs typeface="Osaka" charset="-128"/>
              </a:defRPr>
            </a:lvl1pPr>
          </a:lstStyle>
          <a:p>
            <a:pPr>
              <a:defRPr/>
            </a:pPr>
            <a:endParaRPr lang="fr-CA" dirty="0"/>
          </a:p>
        </p:txBody>
      </p:sp>
      <p:sp>
        <p:nvSpPr>
          <p:cNvPr id="2867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Osaka" charset="0"/>
                <a:cs typeface="Osaka" charset="0"/>
              </a:defRPr>
            </a:lvl1pPr>
          </a:lstStyle>
          <a:p>
            <a:fld id="{B6F74EDA-82D9-5240-8407-AE068DB2E201}" type="slidenum">
              <a:rPr lang="fr-CA"/>
              <a:pPr/>
              <a:t>‹N°›</a:t>
            </a:fld>
            <a:endParaRPr lang="fr-CA" dirty="0"/>
          </a:p>
        </p:txBody>
      </p:sp>
    </p:spTree>
  </p:cSld>
  <p:clrMap bg1="lt1" tx1="dk1" bg2="lt2" tx2="dk2" accent1="accent1" accent2="accent2" accent3="accent3" accent4="accent4" accent5="accent5" accent6="accent6" hlink="hlink" folHlink="folHlink"/>
  <p:sldLayoutIdLst>
    <p:sldLayoutId id="2147484037" r:id="rId1"/>
    <p:sldLayoutId id="2147484027" r:id="rId2"/>
    <p:sldLayoutId id="2147484028" r:id="rId3"/>
    <p:sldLayoutId id="2147484029" r:id="rId4"/>
    <p:sldLayoutId id="2147484030" r:id="rId5"/>
    <p:sldLayoutId id="2147484031" r:id="rId6"/>
    <p:sldLayoutId id="2147484032" r:id="rId7"/>
    <p:sldLayoutId id="2147484033" r:id="rId8"/>
    <p:sldLayoutId id="2147484034" r:id="rId9"/>
    <p:sldLayoutId id="2147484035" r:id="rId10"/>
    <p:sldLayoutId id="2147484036"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Osaka" pitchFamily="-92" charset="-128"/>
          <a:cs typeface="Osaka" pitchFamily="-92" charset="-128"/>
        </a:defRPr>
      </a:lvl2pPr>
      <a:lvl3pPr algn="ctr" rtl="0" eaLnBrk="0" fontAlgn="base" hangingPunct="0">
        <a:spcBef>
          <a:spcPct val="0"/>
        </a:spcBef>
        <a:spcAft>
          <a:spcPct val="0"/>
        </a:spcAft>
        <a:defRPr sz="4400">
          <a:solidFill>
            <a:schemeClr val="tx2"/>
          </a:solidFill>
          <a:latin typeface="Arial" charset="0"/>
          <a:ea typeface="Osaka" pitchFamily="-92" charset="-128"/>
          <a:cs typeface="Osaka" pitchFamily="-92" charset="-128"/>
        </a:defRPr>
      </a:lvl3pPr>
      <a:lvl4pPr algn="ctr" rtl="0" eaLnBrk="0" fontAlgn="base" hangingPunct="0">
        <a:spcBef>
          <a:spcPct val="0"/>
        </a:spcBef>
        <a:spcAft>
          <a:spcPct val="0"/>
        </a:spcAft>
        <a:defRPr sz="4400">
          <a:solidFill>
            <a:schemeClr val="tx2"/>
          </a:solidFill>
          <a:latin typeface="Arial" charset="0"/>
          <a:ea typeface="Osaka" pitchFamily="-92" charset="-128"/>
          <a:cs typeface="Osaka" pitchFamily="-92" charset="-128"/>
        </a:defRPr>
      </a:lvl4pPr>
      <a:lvl5pPr algn="ctr" rtl="0" eaLnBrk="0" fontAlgn="base" hangingPunct="0">
        <a:spcBef>
          <a:spcPct val="0"/>
        </a:spcBef>
        <a:spcAft>
          <a:spcPct val="0"/>
        </a:spcAft>
        <a:defRPr sz="4400">
          <a:solidFill>
            <a:schemeClr val="tx2"/>
          </a:solidFill>
          <a:latin typeface="Arial" charset="0"/>
          <a:ea typeface="Osaka" pitchFamily="-92" charset="-128"/>
          <a:cs typeface="Osaka" pitchFamily="-92" charset="-128"/>
        </a:defRPr>
      </a:lvl5pPr>
      <a:lvl6pPr marL="457200" algn="ctr" rtl="0" fontAlgn="base">
        <a:spcBef>
          <a:spcPct val="0"/>
        </a:spcBef>
        <a:spcAft>
          <a:spcPct val="0"/>
        </a:spcAft>
        <a:defRPr sz="4400">
          <a:solidFill>
            <a:schemeClr val="tx2"/>
          </a:solidFill>
          <a:latin typeface="Arial" charset="0"/>
          <a:ea typeface="Osaka" pitchFamily="-92" charset="-128"/>
          <a:cs typeface="Osaka" pitchFamily="-92" charset="-128"/>
        </a:defRPr>
      </a:lvl6pPr>
      <a:lvl7pPr marL="914400" algn="ctr" rtl="0" fontAlgn="base">
        <a:spcBef>
          <a:spcPct val="0"/>
        </a:spcBef>
        <a:spcAft>
          <a:spcPct val="0"/>
        </a:spcAft>
        <a:defRPr sz="4400">
          <a:solidFill>
            <a:schemeClr val="tx2"/>
          </a:solidFill>
          <a:latin typeface="Arial" charset="0"/>
          <a:ea typeface="Osaka" pitchFamily="-92" charset="-128"/>
          <a:cs typeface="Osaka" pitchFamily="-92" charset="-128"/>
        </a:defRPr>
      </a:lvl7pPr>
      <a:lvl8pPr marL="1371600" algn="ctr" rtl="0" fontAlgn="base">
        <a:spcBef>
          <a:spcPct val="0"/>
        </a:spcBef>
        <a:spcAft>
          <a:spcPct val="0"/>
        </a:spcAft>
        <a:defRPr sz="4400">
          <a:solidFill>
            <a:schemeClr val="tx2"/>
          </a:solidFill>
          <a:latin typeface="Arial" charset="0"/>
          <a:ea typeface="Osaka" pitchFamily="-92" charset="-128"/>
          <a:cs typeface="Osaka" pitchFamily="-92" charset="-128"/>
        </a:defRPr>
      </a:lvl8pPr>
      <a:lvl9pPr marL="1828800" algn="ctr" rtl="0" fontAlgn="base">
        <a:spcBef>
          <a:spcPct val="0"/>
        </a:spcBef>
        <a:spcAft>
          <a:spcPct val="0"/>
        </a:spcAft>
        <a:defRPr sz="4400">
          <a:solidFill>
            <a:schemeClr val="tx2"/>
          </a:solidFill>
          <a:latin typeface="Arial" charset="0"/>
          <a:ea typeface="Osaka" pitchFamily="-92" charset="-128"/>
          <a:cs typeface="Osaka" pitchFamily="-92"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146" name="Slide Number Placeholder 6"/>
          <p:cNvSpPr txBox="1">
            <a:spLocks noGrp="1"/>
          </p:cNvSpPr>
          <p:nvPr/>
        </p:nvSpPr>
        <p:spPr bwMode="auto">
          <a:xfrm>
            <a:off x="6553200" y="6477000"/>
            <a:ext cx="2057400" cy="228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pPr algn="r"/>
            <a:fld id="{1CAE778C-63C3-DD47-97DB-987D9138E0B5}" type="slidenum">
              <a:rPr lang="fr-CA" sz="1400">
                <a:ea typeface="ヒラギノ角ゴ Pro W3" charset="0"/>
                <a:cs typeface="ヒラギノ角ゴ Pro W3" charset="0"/>
              </a:rPr>
              <a:pPr algn="r"/>
              <a:t>2</a:t>
            </a:fld>
            <a:endParaRPr lang="fr-CA" sz="1400" dirty="0">
              <a:ea typeface="ヒラギノ角ゴ Pro W3" charset="0"/>
              <a:cs typeface="ヒラギノ角ゴ Pro W3" charset="0"/>
            </a:endParaRPr>
          </a:p>
        </p:txBody>
      </p:sp>
      <p:sp>
        <p:nvSpPr>
          <p:cNvPr id="6147" name="ZoneTexte 5"/>
          <p:cNvSpPr txBox="1">
            <a:spLocks noChangeArrowheads="1"/>
          </p:cNvSpPr>
          <p:nvPr/>
        </p:nvSpPr>
        <p:spPr bwMode="auto">
          <a:xfrm>
            <a:off x="119063" y="6351588"/>
            <a:ext cx="4319587" cy="50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r>
              <a:rPr lang="fr-FR" sz="900" dirty="0">
                <a:ea typeface="ヒラギノ角ゴ Pro W3" charset="0"/>
                <a:cs typeface="ヒラギノ角ゴ Pro W3" charset="0"/>
              </a:rPr>
              <a:t>© Pearson ERPI, tous droits réservés.</a:t>
            </a:r>
          </a:p>
          <a:p>
            <a:r>
              <a:rPr lang="fr-FR" sz="900" dirty="0">
                <a:ea typeface="ヒラギノ角ゴ Pro W3" charset="0"/>
                <a:cs typeface="ヒラギノ角ゴ Pro W3" charset="0"/>
              </a:rPr>
              <a:t>Reproduction sur support papier autorisée aux utilisateurs du manuel.</a:t>
            </a:r>
          </a:p>
          <a:p>
            <a:r>
              <a:rPr lang="fr-FR" sz="900" dirty="0">
                <a:ea typeface="ヒラギノ角ゴ Pro W3" charset="0"/>
                <a:cs typeface="ヒラギノ角ゴ Pro W3" charset="0"/>
              </a:rPr>
              <a:t> </a:t>
            </a:r>
          </a:p>
        </p:txBody>
      </p:sp>
      <p:sp>
        <p:nvSpPr>
          <p:cNvPr id="7" name="Placeholder 2"/>
          <p:cNvSpPr txBox="1">
            <a:spLocks noChangeArrowheads="1"/>
          </p:cNvSpPr>
          <p:nvPr/>
        </p:nvSpPr>
        <p:spPr bwMode="auto">
          <a:xfrm>
            <a:off x="1295400" y="1219200"/>
            <a:ext cx="7239000" cy="1219200"/>
          </a:xfrm>
          <a:prstGeom prst="rect">
            <a:avLst/>
          </a:prstGeom>
          <a:noFill/>
          <a:ln>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Osaka" pitchFamily="-92" charset="-128"/>
                <a:cs typeface="Osaka" pitchFamily="-92" charset="-128"/>
              </a:defRPr>
            </a:lvl2pPr>
            <a:lvl3pPr algn="ctr" rtl="0" eaLnBrk="0" fontAlgn="base" hangingPunct="0">
              <a:spcBef>
                <a:spcPct val="0"/>
              </a:spcBef>
              <a:spcAft>
                <a:spcPct val="0"/>
              </a:spcAft>
              <a:defRPr sz="4400">
                <a:solidFill>
                  <a:schemeClr val="tx2"/>
                </a:solidFill>
                <a:latin typeface="Arial" charset="0"/>
                <a:ea typeface="Osaka" pitchFamily="-92" charset="-128"/>
                <a:cs typeface="Osaka" pitchFamily="-92" charset="-128"/>
              </a:defRPr>
            </a:lvl3pPr>
            <a:lvl4pPr algn="ctr" rtl="0" eaLnBrk="0" fontAlgn="base" hangingPunct="0">
              <a:spcBef>
                <a:spcPct val="0"/>
              </a:spcBef>
              <a:spcAft>
                <a:spcPct val="0"/>
              </a:spcAft>
              <a:defRPr sz="4400">
                <a:solidFill>
                  <a:schemeClr val="tx2"/>
                </a:solidFill>
                <a:latin typeface="Arial" charset="0"/>
                <a:ea typeface="Osaka" pitchFamily="-92" charset="-128"/>
                <a:cs typeface="Osaka" pitchFamily="-92" charset="-128"/>
              </a:defRPr>
            </a:lvl4pPr>
            <a:lvl5pPr algn="ctr" rtl="0" eaLnBrk="0" fontAlgn="base" hangingPunct="0">
              <a:spcBef>
                <a:spcPct val="0"/>
              </a:spcBef>
              <a:spcAft>
                <a:spcPct val="0"/>
              </a:spcAft>
              <a:defRPr sz="4400">
                <a:solidFill>
                  <a:schemeClr val="tx2"/>
                </a:solidFill>
                <a:latin typeface="Arial" charset="0"/>
                <a:ea typeface="Osaka" pitchFamily="-92" charset="-128"/>
                <a:cs typeface="Osaka" pitchFamily="-92" charset="-128"/>
              </a:defRPr>
            </a:lvl5pPr>
            <a:lvl6pPr marL="457200" algn="ctr" rtl="0" fontAlgn="base">
              <a:spcBef>
                <a:spcPct val="0"/>
              </a:spcBef>
              <a:spcAft>
                <a:spcPct val="0"/>
              </a:spcAft>
              <a:defRPr sz="4400">
                <a:solidFill>
                  <a:schemeClr val="tx2"/>
                </a:solidFill>
                <a:latin typeface="Arial" charset="0"/>
                <a:ea typeface="Osaka" pitchFamily="-92" charset="-128"/>
                <a:cs typeface="Osaka" pitchFamily="-92" charset="-128"/>
              </a:defRPr>
            </a:lvl6pPr>
            <a:lvl7pPr marL="914400" algn="ctr" rtl="0" fontAlgn="base">
              <a:spcBef>
                <a:spcPct val="0"/>
              </a:spcBef>
              <a:spcAft>
                <a:spcPct val="0"/>
              </a:spcAft>
              <a:defRPr sz="4400">
                <a:solidFill>
                  <a:schemeClr val="tx2"/>
                </a:solidFill>
                <a:latin typeface="Arial" charset="0"/>
                <a:ea typeface="Osaka" pitchFamily="-92" charset="-128"/>
                <a:cs typeface="Osaka" pitchFamily="-92" charset="-128"/>
              </a:defRPr>
            </a:lvl7pPr>
            <a:lvl8pPr marL="1371600" algn="ctr" rtl="0" fontAlgn="base">
              <a:spcBef>
                <a:spcPct val="0"/>
              </a:spcBef>
              <a:spcAft>
                <a:spcPct val="0"/>
              </a:spcAft>
              <a:defRPr sz="4400">
                <a:solidFill>
                  <a:schemeClr val="tx2"/>
                </a:solidFill>
                <a:latin typeface="Arial" charset="0"/>
                <a:ea typeface="Osaka" pitchFamily="-92" charset="-128"/>
                <a:cs typeface="Osaka" pitchFamily="-92" charset="-128"/>
              </a:defRPr>
            </a:lvl8pPr>
            <a:lvl9pPr marL="1828800" algn="ctr" rtl="0" fontAlgn="base">
              <a:spcBef>
                <a:spcPct val="0"/>
              </a:spcBef>
              <a:spcAft>
                <a:spcPct val="0"/>
              </a:spcAft>
              <a:defRPr sz="4400">
                <a:solidFill>
                  <a:schemeClr val="tx2"/>
                </a:solidFill>
                <a:latin typeface="Arial" charset="0"/>
                <a:ea typeface="Osaka" pitchFamily="-92" charset="-128"/>
                <a:cs typeface="Osaka" pitchFamily="-92" charset="-128"/>
              </a:defRPr>
            </a:lvl9pPr>
          </a:lstStyle>
          <a:p>
            <a:pPr algn="l" eaLnBrk="1" hangingPunct="1">
              <a:defRPr/>
            </a:pPr>
            <a:r>
              <a:rPr lang="fr-CA" altLang="fr-FR" sz="3600" b="1" kern="0" dirty="0"/>
              <a:t>CHAPITRE INTRODUCTION</a:t>
            </a:r>
            <a:endParaRPr lang="en-US" altLang="fr-FR" sz="3600" b="1" kern="0" dirty="0"/>
          </a:p>
        </p:txBody>
      </p:sp>
      <p:sp>
        <p:nvSpPr>
          <p:cNvPr id="6149" name="Placeholder 3"/>
          <p:cNvSpPr txBox="1">
            <a:spLocks noChangeArrowheads="1"/>
          </p:cNvSpPr>
          <p:nvPr/>
        </p:nvSpPr>
        <p:spPr bwMode="auto">
          <a:xfrm>
            <a:off x="1295400" y="2667000"/>
            <a:ext cx="7239000" cy="18415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pPr eaLnBrk="1" hangingPunct="1">
              <a:spcBef>
                <a:spcPct val="20000"/>
              </a:spcBef>
            </a:pPr>
            <a:r>
              <a:rPr lang="en-US" dirty="0"/>
              <a:t>L’ORGANISATION ET LE GRAND DÉFI DE L’ÉTHIQUE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42" name="Slide Number Placeholder 6"/>
          <p:cNvSpPr txBox="1">
            <a:spLocks noGrp="1"/>
          </p:cNvSpPr>
          <p:nvPr/>
        </p:nvSpPr>
        <p:spPr bwMode="auto">
          <a:xfrm>
            <a:off x="6835775" y="6477000"/>
            <a:ext cx="2057400" cy="228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pPr algn="r"/>
            <a:fld id="{ACBCC5E6-AA1D-4241-B0CD-524D6B61E8D1}" type="slidenum">
              <a:rPr lang="fr-CA" sz="1400">
                <a:ea typeface="ヒラギノ角ゴ Pro W3" charset="0"/>
                <a:cs typeface="ヒラギノ角ゴ Pro W3" charset="0"/>
              </a:rPr>
              <a:pPr algn="r"/>
              <a:t>3</a:t>
            </a:fld>
            <a:endParaRPr lang="fr-CA" sz="1400" dirty="0">
              <a:ea typeface="ヒラギノ角ゴ Pro W3" charset="0"/>
              <a:cs typeface="ヒラギノ角ゴ Pro W3" charset="0"/>
            </a:endParaRPr>
          </a:p>
        </p:txBody>
      </p:sp>
      <p:sp>
        <p:nvSpPr>
          <p:cNvPr id="10243" name="Placeholder 2"/>
          <p:cNvSpPr>
            <a:spLocks noChangeArrowheads="1"/>
          </p:cNvSpPr>
          <p:nvPr/>
        </p:nvSpPr>
        <p:spPr bwMode="auto">
          <a:xfrm>
            <a:off x="2339752" y="6309320"/>
            <a:ext cx="6480720" cy="1923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algn="r" eaLnBrk="1" hangingPunct="1">
              <a:spcBef>
                <a:spcPct val="20000"/>
              </a:spcBef>
            </a:pPr>
            <a:r>
              <a:rPr lang="en-US" sz="1200" b="1" dirty="0">
                <a:solidFill>
                  <a:schemeClr val="tx2"/>
                </a:solidFill>
              </a:rPr>
              <a:t>CHAPITRE INTRODUCTION  </a:t>
            </a:r>
            <a:r>
              <a:rPr lang="en-US" sz="1200" dirty="0">
                <a:solidFill>
                  <a:schemeClr val="tx2"/>
                </a:solidFill>
              </a:rPr>
              <a:t> </a:t>
            </a:r>
            <a:r>
              <a:rPr lang="en-US" sz="1200" dirty="0"/>
              <a:t>L'ORGANISATION ET LE GRAND DÉFI DE L'ÉTHIQUE</a:t>
            </a:r>
          </a:p>
        </p:txBody>
      </p:sp>
      <p:sp>
        <p:nvSpPr>
          <p:cNvPr id="10244" name="ZoneTexte 5"/>
          <p:cNvSpPr txBox="1">
            <a:spLocks noChangeArrowheads="1"/>
          </p:cNvSpPr>
          <p:nvPr/>
        </p:nvSpPr>
        <p:spPr bwMode="auto">
          <a:xfrm>
            <a:off x="119063" y="6351588"/>
            <a:ext cx="4319587" cy="50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r>
              <a:rPr lang="fr-FR" sz="900" dirty="0">
                <a:ea typeface="ヒラギノ角ゴ Pro W3" charset="0"/>
                <a:cs typeface="ヒラギノ角ゴ Pro W3" charset="0"/>
              </a:rPr>
              <a:t>© Pearson ERPI, tous droits réservés.</a:t>
            </a:r>
          </a:p>
          <a:p>
            <a:r>
              <a:rPr lang="fr-FR" sz="900" dirty="0">
                <a:ea typeface="ヒラギノ角ゴ Pro W3" charset="0"/>
                <a:cs typeface="ヒラギノ角ゴ Pro W3" charset="0"/>
              </a:rPr>
              <a:t>Reproduction sur support papier autorisée aux utilisateurs du manuel.</a:t>
            </a:r>
          </a:p>
          <a:p>
            <a:r>
              <a:rPr lang="fr-FR" sz="900" dirty="0">
                <a:ea typeface="ヒラギノ角ゴ Pro W3" charset="0"/>
                <a:cs typeface="ヒラギノ角ゴ Pro W3" charset="0"/>
              </a:rPr>
              <a:t> </a:t>
            </a:r>
          </a:p>
        </p:txBody>
      </p:sp>
      <p:sp>
        <p:nvSpPr>
          <p:cNvPr id="9" name="Placeholder 1030"/>
          <p:cNvSpPr txBox="1">
            <a:spLocks noChangeArrowheads="1"/>
          </p:cNvSpPr>
          <p:nvPr/>
        </p:nvSpPr>
        <p:spPr>
          <a:xfrm>
            <a:off x="685800" y="908050"/>
            <a:ext cx="7772400" cy="587375"/>
          </a:xfrm>
          <a:prstGeom prst="rect">
            <a:avLst/>
          </a:prstGeom>
        </p:spPr>
        <p:txBody>
          <a:bodyP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pPr marL="0" indent="0">
              <a:buNone/>
            </a:pPr>
            <a:r>
              <a:rPr lang="fr-FR" dirty="0"/>
              <a:t>Qu’est-ce qu’une organisation ? </a:t>
            </a:r>
            <a:br>
              <a:rPr lang="fr-CA" dirty="0">
                <a:solidFill>
                  <a:schemeClr val="tx2"/>
                </a:solidFill>
              </a:rPr>
            </a:br>
            <a:endParaRPr lang="fr-CA" sz="1000" dirty="0">
              <a:solidFill>
                <a:schemeClr val="tx2"/>
              </a:solidFill>
            </a:endParaRPr>
          </a:p>
          <a:p>
            <a:pPr lvl="1"/>
            <a:r>
              <a:rPr lang="fr-FR" sz="1600" dirty="0"/>
              <a:t>Regroupement de personnes qui travaillent ensemble en vue d’atteindre un but précis. </a:t>
            </a:r>
          </a:p>
          <a:p>
            <a:pPr lvl="1"/>
            <a:endParaRPr lang="fr-FR" sz="1600" dirty="0"/>
          </a:p>
          <a:p>
            <a:pPr marL="898525" lvl="2" indent="-449263" defTabSz="712788">
              <a:buFont typeface="Arial"/>
              <a:buChar char="•"/>
            </a:pPr>
            <a:r>
              <a:rPr lang="fr-FR" sz="1600" b="1" dirty="0"/>
              <a:t>Un but précis</a:t>
            </a:r>
          </a:p>
          <a:p>
            <a:pPr marL="898525" lvl="3" defTabSz="712788"/>
            <a:r>
              <a:rPr lang="fr-FR" sz="1600" b="1" dirty="0">
                <a:solidFill>
                  <a:srgbClr val="638589"/>
                </a:solidFill>
              </a:rPr>
              <a:t>Ce but est habituellement formulé comme une mission, un objectif ou un ensemble d’objectifs que l’organisation espère réaliser. </a:t>
            </a:r>
          </a:p>
          <a:p>
            <a:pPr marL="898525" lvl="3" defTabSz="712788"/>
            <a:endParaRPr lang="fr-FR" sz="1600" b="1" dirty="0">
              <a:solidFill>
                <a:srgbClr val="8DC1C5"/>
              </a:solidFill>
            </a:endParaRPr>
          </a:p>
          <a:p>
            <a:pPr marL="898525" lvl="2" indent="-449263" defTabSz="712788">
              <a:buFont typeface="Arial"/>
              <a:buChar char="•"/>
            </a:pPr>
            <a:r>
              <a:rPr lang="fr-FR" sz="1600" b="1" dirty="0"/>
              <a:t>La participation de personnes</a:t>
            </a:r>
          </a:p>
          <a:p>
            <a:pPr marL="898525" lvl="3" defTabSz="712788"/>
            <a:r>
              <a:rPr lang="fr-FR" sz="1600" b="1" dirty="0">
                <a:solidFill>
                  <a:srgbClr val="638589"/>
                </a:solidFill>
              </a:rPr>
              <a:t>Il faut un groupe de personnes travaillant de manière coordonnée et interactive pour atteindre les objectifs et accomplir la mission de l’organisation. </a:t>
            </a:r>
          </a:p>
          <a:p>
            <a:pPr marL="898525" lvl="3" defTabSz="712788"/>
            <a:endParaRPr lang="fr-FR" sz="1600" b="1" dirty="0">
              <a:solidFill>
                <a:srgbClr val="8DC1C5"/>
              </a:solidFill>
            </a:endParaRPr>
          </a:p>
          <a:p>
            <a:pPr marL="898525" lvl="2" indent="-449263" defTabSz="712788">
              <a:buFont typeface="Arial"/>
              <a:buChar char="•"/>
            </a:pPr>
            <a:r>
              <a:rPr lang="fr-FR" sz="1600" b="1" dirty="0"/>
              <a:t>Une structure déterminée</a:t>
            </a:r>
          </a:p>
          <a:p>
            <a:pPr marL="898525" lvl="3" defTabSz="712788"/>
            <a:r>
              <a:rPr lang="fr-FR" sz="1600" b="1" dirty="0">
                <a:solidFill>
                  <a:srgbClr val="638589"/>
                </a:solidFill>
              </a:rPr>
              <a:t>Qu’elle soit ouverte et souple ou traditionnelle et clairement définie, la structure de l’organisation dépend du but à atteindre et définit les rôles des personnes et les modes de communication.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42" name="Slide Number Placeholder 6"/>
          <p:cNvSpPr txBox="1">
            <a:spLocks noGrp="1"/>
          </p:cNvSpPr>
          <p:nvPr/>
        </p:nvSpPr>
        <p:spPr bwMode="auto">
          <a:xfrm>
            <a:off x="6835775" y="6477000"/>
            <a:ext cx="2057400" cy="228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pPr algn="r"/>
            <a:fld id="{ACBCC5E6-AA1D-4241-B0CD-524D6B61E8D1}" type="slidenum">
              <a:rPr lang="fr-CA" sz="1400">
                <a:ea typeface="ヒラギノ角ゴ Pro W3" charset="0"/>
                <a:cs typeface="ヒラギノ角ゴ Pro W3" charset="0"/>
              </a:rPr>
              <a:pPr algn="r"/>
              <a:t>4</a:t>
            </a:fld>
            <a:endParaRPr lang="fr-CA" sz="1400" dirty="0">
              <a:ea typeface="ヒラギノ角ゴ Pro W3" charset="0"/>
              <a:cs typeface="ヒラギノ角ゴ Pro W3" charset="0"/>
            </a:endParaRPr>
          </a:p>
        </p:txBody>
      </p:sp>
      <p:sp>
        <p:nvSpPr>
          <p:cNvPr id="10243" name="Placeholder 2"/>
          <p:cNvSpPr>
            <a:spLocks noChangeArrowheads="1"/>
          </p:cNvSpPr>
          <p:nvPr/>
        </p:nvSpPr>
        <p:spPr bwMode="auto">
          <a:xfrm>
            <a:off x="2483768" y="6309320"/>
            <a:ext cx="6191920" cy="1923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algn="r" eaLnBrk="1" hangingPunct="1">
              <a:spcBef>
                <a:spcPct val="20000"/>
              </a:spcBef>
            </a:pPr>
            <a:r>
              <a:rPr lang="en-US" sz="1200" b="1" dirty="0">
                <a:solidFill>
                  <a:schemeClr val="tx2"/>
                </a:solidFill>
              </a:rPr>
              <a:t>CHAPITRE INTRODUCTION  </a:t>
            </a:r>
            <a:r>
              <a:rPr lang="en-US" sz="1200" dirty="0">
                <a:solidFill>
                  <a:schemeClr val="tx2"/>
                </a:solidFill>
              </a:rPr>
              <a:t> </a:t>
            </a:r>
            <a:r>
              <a:rPr lang="en-US" sz="1200" dirty="0"/>
              <a:t>L'ORGANISATION ET LE GRAND DÉFI DE L'ÉTHIQUE</a:t>
            </a:r>
          </a:p>
        </p:txBody>
      </p:sp>
      <p:sp>
        <p:nvSpPr>
          <p:cNvPr id="10244" name="ZoneTexte 5"/>
          <p:cNvSpPr txBox="1">
            <a:spLocks noChangeArrowheads="1"/>
          </p:cNvSpPr>
          <p:nvPr/>
        </p:nvSpPr>
        <p:spPr bwMode="auto">
          <a:xfrm>
            <a:off x="119063" y="6351588"/>
            <a:ext cx="4319587" cy="50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r>
              <a:rPr lang="fr-FR" sz="900" dirty="0">
                <a:ea typeface="ヒラギノ角ゴ Pro W3" charset="0"/>
                <a:cs typeface="ヒラギノ角ゴ Pro W3" charset="0"/>
              </a:rPr>
              <a:t>© Pearson ERPI, tous droits réservés.</a:t>
            </a:r>
          </a:p>
          <a:p>
            <a:r>
              <a:rPr lang="fr-FR" sz="900" dirty="0">
                <a:ea typeface="ヒラギノ角ゴ Pro W3" charset="0"/>
                <a:cs typeface="ヒラギノ角ゴ Pro W3" charset="0"/>
              </a:rPr>
              <a:t>Reproduction sur support papier autorisée aux utilisateurs du manuel.</a:t>
            </a:r>
          </a:p>
          <a:p>
            <a:r>
              <a:rPr lang="fr-FR" sz="900" dirty="0">
                <a:ea typeface="ヒラギノ角ゴ Pro W3" charset="0"/>
                <a:cs typeface="ヒラギノ角ゴ Pro W3" charset="0"/>
              </a:rPr>
              <a:t> </a:t>
            </a:r>
          </a:p>
        </p:txBody>
      </p:sp>
      <p:sp>
        <p:nvSpPr>
          <p:cNvPr id="9" name="Placeholder 1030"/>
          <p:cNvSpPr txBox="1">
            <a:spLocks noChangeArrowheads="1"/>
          </p:cNvSpPr>
          <p:nvPr/>
        </p:nvSpPr>
        <p:spPr>
          <a:xfrm>
            <a:off x="685800" y="908050"/>
            <a:ext cx="7772400" cy="587375"/>
          </a:xfrm>
          <a:prstGeom prst="rect">
            <a:avLst/>
          </a:prstGeom>
        </p:spPr>
        <p:txBody>
          <a:bodyP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pPr marL="0" indent="0">
              <a:buNone/>
            </a:pPr>
            <a:r>
              <a:rPr lang="fr-FR" dirty="0"/>
              <a:t>Les types d’organisations</a:t>
            </a:r>
            <a:br>
              <a:rPr lang="fr-CA" dirty="0">
                <a:solidFill>
                  <a:schemeClr val="tx2"/>
                </a:solidFill>
              </a:rPr>
            </a:br>
            <a:endParaRPr lang="fr-CA" sz="1000" dirty="0">
              <a:solidFill>
                <a:schemeClr val="tx2"/>
              </a:solidFill>
            </a:endParaRPr>
          </a:p>
          <a:p>
            <a:pPr marL="0" indent="0">
              <a:buNone/>
            </a:pPr>
            <a:endParaRPr lang="fr-FR" sz="1600" b="1" dirty="0">
              <a:solidFill>
                <a:srgbClr val="638589"/>
              </a:solidFill>
            </a:endParaRPr>
          </a:p>
          <a:p>
            <a:pPr marL="0" indent="0">
              <a:buNone/>
            </a:pPr>
            <a:r>
              <a:rPr lang="fr-FR" sz="1600" b="1" dirty="0">
                <a:solidFill>
                  <a:srgbClr val="638589"/>
                </a:solidFill>
              </a:rPr>
              <a:t>Les organisations du secteur public </a:t>
            </a:r>
            <a:endParaRPr lang="fr-FR" sz="1600" dirty="0">
              <a:solidFill>
                <a:srgbClr val="638589"/>
              </a:solidFill>
            </a:endParaRPr>
          </a:p>
          <a:p>
            <a:pPr marL="9525" lvl="1" indent="0">
              <a:buNone/>
            </a:pPr>
            <a:r>
              <a:rPr lang="fr-FR" sz="1600" dirty="0"/>
              <a:t>Organisation qui dépend d’un gouvernement et qui gère les ressources et les biens d’un pays, d’un État ou d’une ville ; organisation financée par les impôts et les taxes des contribuables et des entreprises. </a:t>
            </a:r>
          </a:p>
          <a:p>
            <a:pPr marL="9525" lvl="1" indent="0">
              <a:buNone/>
            </a:pPr>
            <a:endParaRPr lang="fr-FR" sz="1600" dirty="0"/>
          </a:p>
          <a:p>
            <a:pPr marL="742950" lvl="1" indent="-285750">
              <a:buFont typeface="Arial"/>
              <a:buChar char="•"/>
            </a:pPr>
            <a:r>
              <a:rPr lang="fr-FR" sz="1600" b="1" dirty="0">
                <a:solidFill>
                  <a:srgbClr val="638589"/>
                </a:solidFill>
              </a:rPr>
              <a:t>Institution paragouvernementale ou société d’État </a:t>
            </a:r>
            <a:endParaRPr lang="fr-FR" sz="1600" dirty="0">
              <a:solidFill>
                <a:srgbClr val="638589"/>
              </a:solidFill>
            </a:endParaRPr>
          </a:p>
          <a:p>
            <a:pPr lvl="2"/>
            <a:r>
              <a:rPr lang="fr-FR" sz="1600" dirty="0"/>
              <a:t>Organisation administrée comme un centre de profit privé, mais devant soumettre ses stratégies à l’approbation du gouvernement et reverser ses revenus à l’État. </a:t>
            </a:r>
          </a:p>
          <a:p>
            <a:pPr lvl="2"/>
            <a:endParaRPr lang="fr-FR" sz="1600" dirty="0"/>
          </a:p>
          <a:p>
            <a:pPr marL="742950" lvl="1" indent="-285750">
              <a:buFont typeface="Arial"/>
              <a:buChar char="•"/>
            </a:pPr>
            <a:r>
              <a:rPr lang="fr-FR" sz="1600" b="1" dirty="0">
                <a:solidFill>
                  <a:srgbClr val="638589"/>
                </a:solidFill>
              </a:rPr>
              <a:t>Organisation non gouvernementale (ONG) </a:t>
            </a:r>
            <a:endParaRPr lang="fr-FR" sz="1600" dirty="0">
              <a:solidFill>
                <a:srgbClr val="638589"/>
              </a:solidFill>
            </a:endParaRPr>
          </a:p>
          <a:p>
            <a:pPr lvl="2"/>
            <a:r>
              <a:rPr lang="fr-FR" sz="1600" dirty="0"/>
              <a:t>Organisation partiellement subventionnée par l’État et dont les revenus proviennent principalement de contributions de partenaires et de dons du public. </a:t>
            </a:r>
          </a:p>
        </p:txBody>
      </p:sp>
    </p:spTree>
    <p:extLst>
      <p:ext uri="{BB962C8B-B14F-4D97-AF65-F5344CB8AC3E}">
        <p14:creationId xmlns:p14="http://schemas.microsoft.com/office/powerpoint/2010/main" val="2999660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42" name="Slide Number Placeholder 6"/>
          <p:cNvSpPr txBox="1">
            <a:spLocks noGrp="1"/>
          </p:cNvSpPr>
          <p:nvPr/>
        </p:nvSpPr>
        <p:spPr bwMode="auto">
          <a:xfrm>
            <a:off x="6835775" y="6477000"/>
            <a:ext cx="2057400" cy="228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pPr algn="r"/>
            <a:fld id="{ACBCC5E6-AA1D-4241-B0CD-524D6B61E8D1}" type="slidenum">
              <a:rPr lang="fr-CA" sz="1400">
                <a:ea typeface="ヒラギノ角ゴ Pro W3" charset="0"/>
                <a:cs typeface="ヒラギノ角ゴ Pro W3" charset="0"/>
              </a:rPr>
              <a:pPr algn="r"/>
              <a:t>5</a:t>
            </a:fld>
            <a:endParaRPr lang="fr-CA" sz="1400" dirty="0">
              <a:ea typeface="ヒラギノ角ゴ Pro W3" charset="0"/>
              <a:cs typeface="ヒラギノ角ゴ Pro W3" charset="0"/>
            </a:endParaRPr>
          </a:p>
        </p:txBody>
      </p:sp>
      <p:sp>
        <p:nvSpPr>
          <p:cNvPr id="10243" name="Placeholder 2"/>
          <p:cNvSpPr>
            <a:spLocks noChangeArrowheads="1"/>
          </p:cNvSpPr>
          <p:nvPr/>
        </p:nvSpPr>
        <p:spPr bwMode="auto">
          <a:xfrm>
            <a:off x="2483768" y="6309320"/>
            <a:ext cx="6191920" cy="19236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algn="r" eaLnBrk="1" hangingPunct="1">
              <a:spcBef>
                <a:spcPct val="20000"/>
              </a:spcBef>
            </a:pPr>
            <a:r>
              <a:rPr lang="en-US" sz="1200" b="1" dirty="0">
                <a:solidFill>
                  <a:schemeClr val="tx2"/>
                </a:solidFill>
              </a:rPr>
              <a:t>CHAPITRE INTRODUCTION  </a:t>
            </a:r>
            <a:r>
              <a:rPr lang="en-US" sz="1200" dirty="0">
                <a:solidFill>
                  <a:schemeClr val="tx2"/>
                </a:solidFill>
              </a:rPr>
              <a:t> </a:t>
            </a:r>
            <a:r>
              <a:rPr lang="en-US" sz="1200" dirty="0"/>
              <a:t>L'ORGANISATION ET LE GRAND DÉFI DE L'ÉTHIQUE</a:t>
            </a:r>
          </a:p>
        </p:txBody>
      </p:sp>
      <p:sp>
        <p:nvSpPr>
          <p:cNvPr id="10244" name="ZoneTexte 5"/>
          <p:cNvSpPr txBox="1">
            <a:spLocks noChangeArrowheads="1"/>
          </p:cNvSpPr>
          <p:nvPr/>
        </p:nvSpPr>
        <p:spPr bwMode="auto">
          <a:xfrm>
            <a:off x="119063" y="6351588"/>
            <a:ext cx="4319587" cy="50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r>
              <a:rPr lang="fr-FR" sz="900" dirty="0">
                <a:ea typeface="ヒラギノ角ゴ Pro W3" charset="0"/>
                <a:cs typeface="ヒラギノ角ゴ Pro W3" charset="0"/>
              </a:rPr>
              <a:t>© Pearson ERPI, tous droits réservés.</a:t>
            </a:r>
          </a:p>
          <a:p>
            <a:r>
              <a:rPr lang="fr-FR" sz="900" dirty="0">
                <a:ea typeface="ヒラギノ角ゴ Pro W3" charset="0"/>
                <a:cs typeface="ヒラギノ角ゴ Pro W3" charset="0"/>
              </a:rPr>
              <a:t>Reproduction sur support papier autorisée aux utilisateurs du manuel.</a:t>
            </a:r>
          </a:p>
          <a:p>
            <a:r>
              <a:rPr lang="fr-FR" sz="900" dirty="0">
                <a:ea typeface="ヒラギノ角ゴ Pro W3" charset="0"/>
                <a:cs typeface="ヒラギノ角ゴ Pro W3" charset="0"/>
              </a:rPr>
              <a:t> </a:t>
            </a:r>
          </a:p>
        </p:txBody>
      </p:sp>
      <p:sp>
        <p:nvSpPr>
          <p:cNvPr id="9" name="Placeholder 1030"/>
          <p:cNvSpPr txBox="1">
            <a:spLocks noChangeArrowheads="1"/>
          </p:cNvSpPr>
          <p:nvPr/>
        </p:nvSpPr>
        <p:spPr>
          <a:xfrm>
            <a:off x="685800" y="908050"/>
            <a:ext cx="8206680" cy="587375"/>
          </a:xfrm>
          <a:prstGeom prst="rect">
            <a:avLst/>
          </a:prstGeom>
        </p:spPr>
        <p:txBody>
          <a:bodyP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pPr marL="0" indent="0">
              <a:buNone/>
            </a:pPr>
            <a:r>
              <a:rPr lang="fr-FR" dirty="0"/>
              <a:t>Les types d’organisations (suite) </a:t>
            </a:r>
            <a:endParaRPr lang="fr-FR" sz="1000" dirty="0"/>
          </a:p>
          <a:p>
            <a:pPr marL="0" indent="0">
              <a:buNone/>
            </a:pPr>
            <a:endParaRPr lang="fr-FR" sz="1000" dirty="0"/>
          </a:p>
          <a:p>
            <a:pPr marL="0" indent="0">
              <a:buNone/>
            </a:pPr>
            <a:endParaRPr lang="fr-FR" sz="1600" b="1" dirty="0">
              <a:solidFill>
                <a:srgbClr val="8DC1C5"/>
              </a:solidFill>
            </a:endParaRPr>
          </a:p>
          <a:p>
            <a:pPr marL="0" indent="0">
              <a:buNone/>
            </a:pPr>
            <a:r>
              <a:rPr lang="fr-FR" sz="1600" b="1" dirty="0">
                <a:solidFill>
                  <a:srgbClr val="638589"/>
                </a:solidFill>
              </a:rPr>
              <a:t>Les organisations du secteur privé </a:t>
            </a:r>
            <a:endParaRPr lang="fr-FR" sz="1600" dirty="0">
              <a:solidFill>
                <a:srgbClr val="638589"/>
              </a:solidFill>
            </a:endParaRPr>
          </a:p>
          <a:p>
            <a:pPr marL="9525" lvl="1" indent="0">
              <a:buNone/>
            </a:pPr>
            <a:r>
              <a:rPr lang="fr-FR" sz="1600" dirty="0"/>
              <a:t>Organisation dont les propriétaires sont les actionnaires et dont les revenus proviennent d’activités commerciales. </a:t>
            </a:r>
          </a:p>
          <a:p>
            <a:pPr marL="9525" lvl="1" indent="0">
              <a:buNone/>
            </a:pPr>
            <a:endParaRPr lang="fr-FR" sz="1600" dirty="0">
              <a:solidFill>
                <a:srgbClr val="638589"/>
              </a:solidFill>
            </a:endParaRPr>
          </a:p>
          <a:p>
            <a:pPr marL="742950" lvl="1" indent="-285750">
              <a:buFont typeface="Arial"/>
              <a:buChar char="•"/>
            </a:pPr>
            <a:r>
              <a:rPr lang="fr-FR" sz="1600" b="1" dirty="0">
                <a:solidFill>
                  <a:srgbClr val="638589"/>
                </a:solidFill>
              </a:rPr>
              <a:t>Entreprise individuelle ou travailleur autonome </a:t>
            </a:r>
            <a:endParaRPr lang="fr-FR" sz="1600" dirty="0">
              <a:solidFill>
                <a:srgbClr val="638589"/>
              </a:solidFill>
            </a:endParaRPr>
          </a:p>
          <a:p>
            <a:pPr lvl="2"/>
            <a:r>
              <a:rPr lang="fr-FR" sz="1600" dirty="0"/>
              <a:t>Organisation dans laquelle l’entrepreneur est responsable à 100 % des activités de son entreprise. </a:t>
            </a:r>
          </a:p>
          <a:p>
            <a:pPr lvl="2"/>
            <a:endParaRPr lang="fr-FR" sz="1600" dirty="0"/>
          </a:p>
          <a:p>
            <a:pPr marL="742950" lvl="1" indent="-285750">
              <a:buFont typeface="Arial"/>
              <a:buChar char="•"/>
            </a:pPr>
            <a:r>
              <a:rPr lang="fr-FR" sz="1600" b="1" dirty="0">
                <a:solidFill>
                  <a:srgbClr val="638589"/>
                </a:solidFill>
              </a:rPr>
              <a:t>Société en nom collectif </a:t>
            </a:r>
            <a:endParaRPr lang="fr-FR" sz="1600" dirty="0">
              <a:solidFill>
                <a:srgbClr val="638589"/>
              </a:solidFill>
            </a:endParaRPr>
          </a:p>
          <a:p>
            <a:pPr lvl="2"/>
            <a:r>
              <a:rPr lang="fr-FR" sz="1600" dirty="0"/>
              <a:t>Entreprise dont les frais, les risques et les responsabilités légales sont partagés par les partenaires. </a:t>
            </a:r>
          </a:p>
          <a:p>
            <a:pPr lvl="2"/>
            <a:endParaRPr lang="fr-FR" sz="1600" dirty="0">
              <a:solidFill>
                <a:srgbClr val="638589"/>
              </a:solidFill>
            </a:endParaRPr>
          </a:p>
          <a:p>
            <a:pPr marL="742950" lvl="1" indent="-285750">
              <a:buFont typeface="Arial"/>
              <a:buChar char="•"/>
            </a:pPr>
            <a:r>
              <a:rPr lang="fr-FR" sz="1600" b="1" dirty="0">
                <a:solidFill>
                  <a:srgbClr val="638589"/>
                </a:solidFill>
              </a:rPr>
              <a:t>Organisation à but non lucratif (OBNL)</a:t>
            </a:r>
            <a:endParaRPr lang="fr-FR" sz="1600" dirty="0">
              <a:solidFill>
                <a:srgbClr val="638589"/>
              </a:solidFill>
            </a:endParaRPr>
          </a:p>
          <a:p>
            <a:pPr lvl="2"/>
            <a:r>
              <a:rPr lang="fr-FR" sz="1600" dirty="0"/>
              <a:t>Personne morale formée d’au moins trois membres dont les revenus sont entièrement consacrés au fonctionnement de l’organisation </a:t>
            </a:r>
          </a:p>
          <a:p>
            <a:pPr lvl="2"/>
            <a:endParaRPr lang="fr-FR" sz="1600" dirty="0"/>
          </a:p>
        </p:txBody>
      </p:sp>
    </p:spTree>
    <p:extLst>
      <p:ext uri="{BB962C8B-B14F-4D97-AF65-F5344CB8AC3E}">
        <p14:creationId xmlns:p14="http://schemas.microsoft.com/office/powerpoint/2010/main" val="3659999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42" name="Slide Number Placeholder 6"/>
          <p:cNvSpPr txBox="1">
            <a:spLocks noGrp="1"/>
          </p:cNvSpPr>
          <p:nvPr/>
        </p:nvSpPr>
        <p:spPr bwMode="auto">
          <a:xfrm>
            <a:off x="6835775" y="6477000"/>
            <a:ext cx="2057400" cy="228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pPr algn="r"/>
            <a:fld id="{ACBCC5E6-AA1D-4241-B0CD-524D6B61E8D1}" type="slidenum">
              <a:rPr lang="fr-CA" sz="1400">
                <a:ea typeface="ヒラギノ角ゴ Pro W3" charset="0"/>
                <a:cs typeface="ヒラギノ角ゴ Pro W3" charset="0"/>
              </a:rPr>
              <a:pPr algn="r"/>
              <a:t>6</a:t>
            </a:fld>
            <a:endParaRPr lang="fr-CA" sz="1400" dirty="0">
              <a:ea typeface="ヒラギノ角ゴ Pro W3" charset="0"/>
              <a:cs typeface="ヒラギノ角ゴ Pro W3" charset="0"/>
            </a:endParaRPr>
          </a:p>
        </p:txBody>
      </p:sp>
      <p:sp>
        <p:nvSpPr>
          <p:cNvPr id="10243" name="Placeholder 2"/>
          <p:cNvSpPr>
            <a:spLocks noChangeArrowheads="1"/>
          </p:cNvSpPr>
          <p:nvPr/>
        </p:nvSpPr>
        <p:spPr bwMode="auto">
          <a:xfrm>
            <a:off x="2411760" y="6237312"/>
            <a:ext cx="6299448" cy="2160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algn="r" eaLnBrk="1" hangingPunct="1">
              <a:spcBef>
                <a:spcPct val="20000"/>
              </a:spcBef>
            </a:pPr>
            <a:r>
              <a:rPr lang="en-US" sz="1200" b="1" dirty="0">
                <a:solidFill>
                  <a:schemeClr val="tx2"/>
                </a:solidFill>
              </a:rPr>
              <a:t>CHAPITRE INTRODUCTION  </a:t>
            </a:r>
            <a:r>
              <a:rPr lang="en-US" sz="1200" dirty="0">
                <a:solidFill>
                  <a:schemeClr val="tx2"/>
                </a:solidFill>
              </a:rPr>
              <a:t> </a:t>
            </a:r>
            <a:r>
              <a:rPr lang="en-US" sz="1200" dirty="0"/>
              <a:t>L'ORGANISATION ET LE GRAND DÉFI DE L'ÉTHIQUE</a:t>
            </a:r>
          </a:p>
        </p:txBody>
      </p:sp>
      <p:sp>
        <p:nvSpPr>
          <p:cNvPr id="10244" name="ZoneTexte 5"/>
          <p:cNvSpPr txBox="1">
            <a:spLocks noChangeArrowheads="1"/>
          </p:cNvSpPr>
          <p:nvPr/>
        </p:nvSpPr>
        <p:spPr bwMode="auto">
          <a:xfrm>
            <a:off x="119063" y="6351588"/>
            <a:ext cx="4319587" cy="50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r>
              <a:rPr lang="fr-FR" sz="900" dirty="0">
                <a:ea typeface="ヒラギノ角ゴ Pro W3" charset="0"/>
                <a:cs typeface="ヒラギノ角ゴ Pro W3" charset="0"/>
              </a:rPr>
              <a:t>© Pearson ERPI, tous droits réservés.</a:t>
            </a:r>
          </a:p>
          <a:p>
            <a:r>
              <a:rPr lang="fr-FR" sz="900" dirty="0">
                <a:ea typeface="ヒラギノ角ゴ Pro W3" charset="0"/>
                <a:cs typeface="ヒラギノ角ゴ Pro W3" charset="0"/>
              </a:rPr>
              <a:t>Reproduction sur support papier autorisée aux utilisateurs du manuel.</a:t>
            </a:r>
          </a:p>
          <a:p>
            <a:r>
              <a:rPr lang="fr-FR" sz="900" dirty="0">
                <a:ea typeface="ヒラギノ角ゴ Pro W3" charset="0"/>
                <a:cs typeface="ヒラギノ角ゴ Pro W3" charset="0"/>
              </a:rPr>
              <a:t> </a:t>
            </a:r>
          </a:p>
        </p:txBody>
      </p:sp>
      <p:sp>
        <p:nvSpPr>
          <p:cNvPr id="9" name="Placeholder 1030"/>
          <p:cNvSpPr txBox="1">
            <a:spLocks noChangeArrowheads="1"/>
          </p:cNvSpPr>
          <p:nvPr/>
        </p:nvSpPr>
        <p:spPr>
          <a:xfrm>
            <a:off x="685800" y="908050"/>
            <a:ext cx="8206680" cy="587375"/>
          </a:xfrm>
          <a:prstGeom prst="rect">
            <a:avLst/>
          </a:prstGeom>
        </p:spPr>
        <p:txBody>
          <a:bodyP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pPr marL="0" indent="0">
              <a:buNone/>
            </a:pPr>
            <a:r>
              <a:rPr lang="fr-FR" dirty="0"/>
              <a:t>Les types d’organisations (suite) </a:t>
            </a:r>
            <a:endParaRPr lang="fr-FR" sz="1000" dirty="0"/>
          </a:p>
          <a:p>
            <a:pPr marL="0" indent="0">
              <a:buNone/>
            </a:pPr>
            <a:endParaRPr lang="fr-FR" sz="1000" dirty="0"/>
          </a:p>
          <a:p>
            <a:pPr lvl="2"/>
            <a:endParaRPr lang="fr-FR" sz="1600" dirty="0"/>
          </a:p>
          <a:p>
            <a:pPr marL="742950" lvl="1" indent="-285750">
              <a:buFont typeface="Arial"/>
              <a:buChar char="•"/>
            </a:pPr>
            <a:r>
              <a:rPr lang="fr-FR" sz="1600" b="1" dirty="0">
                <a:solidFill>
                  <a:srgbClr val="638589"/>
                </a:solidFill>
              </a:rPr>
              <a:t>Fondation </a:t>
            </a:r>
            <a:endParaRPr lang="fr-FR" sz="1600" dirty="0">
              <a:solidFill>
                <a:srgbClr val="638589"/>
              </a:solidFill>
            </a:endParaRPr>
          </a:p>
          <a:p>
            <a:pPr lvl="2"/>
            <a:r>
              <a:rPr lang="fr-FR" sz="1600" dirty="0"/>
              <a:t>OBNL à laquelle le statut particulier de fondation est octroyé par les instances gouvernementales : organisme auquel des personnes (physiques ou morales) consacrent des biens en vue de les affecter à une action de type culturel, pédagogique, scientifique ou de bienfaisance. </a:t>
            </a:r>
          </a:p>
          <a:p>
            <a:pPr lvl="2"/>
            <a:endParaRPr lang="fr-FR" sz="1600" dirty="0"/>
          </a:p>
          <a:p>
            <a:pPr marL="742950" lvl="1" indent="-285750">
              <a:buFont typeface="Arial"/>
              <a:buChar char="•"/>
            </a:pPr>
            <a:r>
              <a:rPr lang="fr-FR" sz="1600" b="1" dirty="0">
                <a:solidFill>
                  <a:srgbClr val="638589"/>
                </a:solidFill>
              </a:rPr>
              <a:t>Coopérative </a:t>
            </a:r>
            <a:endParaRPr lang="fr-FR" sz="1600" dirty="0">
              <a:solidFill>
                <a:srgbClr val="638589"/>
              </a:solidFill>
            </a:endParaRPr>
          </a:p>
          <a:p>
            <a:pPr lvl="2"/>
            <a:r>
              <a:rPr lang="fr-FR" sz="1600" dirty="0"/>
              <a:t>Entreprise dont les clients sont aussi les propriétaires et qui vise à réaliser des bénéfices ou des économies ; ceux-ci sont redistribués aux membres en fonction de leur volume d’achat ou selon l’entente négociée. </a:t>
            </a:r>
          </a:p>
          <a:p>
            <a:pPr lvl="2"/>
            <a:endParaRPr lang="fr-FR" sz="1600" dirty="0"/>
          </a:p>
          <a:p>
            <a:pPr marL="742950" lvl="1" indent="-285750">
              <a:buFont typeface="Arial"/>
              <a:buChar char="•"/>
            </a:pPr>
            <a:r>
              <a:rPr lang="fr-FR" sz="1600" b="1" dirty="0">
                <a:solidFill>
                  <a:srgbClr val="638589"/>
                </a:solidFill>
              </a:rPr>
              <a:t>Société par actions </a:t>
            </a:r>
            <a:endParaRPr lang="fr-FR" sz="1600" dirty="0">
              <a:solidFill>
                <a:srgbClr val="638589"/>
              </a:solidFill>
            </a:endParaRPr>
          </a:p>
          <a:p>
            <a:pPr lvl="2"/>
            <a:r>
              <a:rPr lang="fr-FR" sz="1600" dirty="0"/>
              <a:t>Société distincte de ses actionnaires, dont le capital est divisé en actions ; chaque actionnaire n’engage sa responsabilité qu’à concurrence de son apport. </a:t>
            </a:r>
          </a:p>
          <a:p>
            <a:pPr lvl="2"/>
            <a:endParaRPr lang="fr-FR" sz="1600" dirty="0"/>
          </a:p>
          <a:p>
            <a:pPr lvl="2"/>
            <a:endParaRPr lang="fr-FR" sz="1600" dirty="0"/>
          </a:p>
        </p:txBody>
      </p:sp>
    </p:spTree>
    <p:extLst>
      <p:ext uri="{BB962C8B-B14F-4D97-AF65-F5344CB8AC3E}">
        <p14:creationId xmlns:p14="http://schemas.microsoft.com/office/powerpoint/2010/main" val="4227921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42" name="Slide Number Placeholder 6"/>
          <p:cNvSpPr txBox="1">
            <a:spLocks noGrp="1"/>
          </p:cNvSpPr>
          <p:nvPr/>
        </p:nvSpPr>
        <p:spPr bwMode="auto">
          <a:xfrm>
            <a:off x="6835775" y="6477000"/>
            <a:ext cx="2057400" cy="228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pPr algn="r"/>
            <a:fld id="{ACBCC5E6-AA1D-4241-B0CD-524D6B61E8D1}" type="slidenum">
              <a:rPr lang="fr-CA" sz="1400">
                <a:ea typeface="ヒラギノ角ゴ Pro W3" charset="0"/>
                <a:cs typeface="ヒラギノ角ゴ Pro W3" charset="0"/>
              </a:rPr>
              <a:pPr algn="r"/>
              <a:t>7</a:t>
            </a:fld>
            <a:endParaRPr lang="fr-CA" sz="1400" dirty="0">
              <a:ea typeface="ヒラギノ角ゴ Pro W3" charset="0"/>
              <a:cs typeface="ヒラギノ角ゴ Pro W3" charset="0"/>
            </a:endParaRPr>
          </a:p>
        </p:txBody>
      </p:sp>
      <p:sp>
        <p:nvSpPr>
          <p:cNvPr id="10243" name="Placeholder 2"/>
          <p:cNvSpPr>
            <a:spLocks noChangeArrowheads="1"/>
          </p:cNvSpPr>
          <p:nvPr/>
        </p:nvSpPr>
        <p:spPr bwMode="auto">
          <a:xfrm>
            <a:off x="2267744" y="6237312"/>
            <a:ext cx="6443464" cy="21602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algn="r" eaLnBrk="1" hangingPunct="1">
              <a:spcBef>
                <a:spcPct val="20000"/>
              </a:spcBef>
            </a:pPr>
            <a:r>
              <a:rPr lang="en-US" sz="1200" b="1" dirty="0">
                <a:solidFill>
                  <a:schemeClr val="tx2"/>
                </a:solidFill>
              </a:rPr>
              <a:t>CHAPITRE INTRODUCTION  </a:t>
            </a:r>
            <a:r>
              <a:rPr lang="en-US" sz="1200" dirty="0">
                <a:solidFill>
                  <a:schemeClr val="tx2"/>
                </a:solidFill>
              </a:rPr>
              <a:t> </a:t>
            </a:r>
            <a:r>
              <a:rPr lang="en-US" sz="1200" dirty="0"/>
              <a:t>L'ORGANISATION ET LE GRAND DÉFI DE L'ÉTHIQUE</a:t>
            </a:r>
          </a:p>
        </p:txBody>
      </p:sp>
      <p:sp>
        <p:nvSpPr>
          <p:cNvPr id="10244" name="ZoneTexte 5"/>
          <p:cNvSpPr txBox="1">
            <a:spLocks noChangeArrowheads="1"/>
          </p:cNvSpPr>
          <p:nvPr/>
        </p:nvSpPr>
        <p:spPr bwMode="auto">
          <a:xfrm>
            <a:off x="119063" y="6351588"/>
            <a:ext cx="4319587" cy="50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r>
              <a:rPr lang="fr-FR" sz="900" dirty="0">
                <a:ea typeface="ヒラギノ角ゴ Pro W3" charset="0"/>
                <a:cs typeface="ヒラギノ角ゴ Pro W3" charset="0"/>
              </a:rPr>
              <a:t>© Pearson ERPI, tous droits réservés.</a:t>
            </a:r>
          </a:p>
          <a:p>
            <a:r>
              <a:rPr lang="fr-FR" sz="900" dirty="0">
                <a:ea typeface="ヒラギノ角ゴ Pro W3" charset="0"/>
                <a:cs typeface="ヒラギノ角ゴ Pro W3" charset="0"/>
              </a:rPr>
              <a:t>Reproduction sur support papier autorisée aux utilisateurs du manuel.</a:t>
            </a:r>
          </a:p>
          <a:p>
            <a:r>
              <a:rPr lang="fr-FR" sz="900" dirty="0">
                <a:ea typeface="ヒラギノ角ゴ Pro W3" charset="0"/>
                <a:cs typeface="ヒラギノ角ゴ Pro W3" charset="0"/>
              </a:rPr>
              <a:t> </a:t>
            </a:r>
          </a:p>
        </p:txBody>
      </p:sp>
      <p:sp>
        <p:nvSpPr>
          <p:cNvPr id="9" name="Placeholder 1030"/>
          <p:cNvSpPr txBox="1">
            <a:spLocks noChangeArrowheads="1"/>
          </p:cNvSpPr>
          <p:nvPr/>
        </p:nvSpPr>
        <p:spPr>
          <a:xfrm>
            <a:off x="685800" y="908050"/>
            <a:ext cx="8206680" cy="587375"/>
          </a:xfrm>
          <a:prstGeom prst="rect">
            <a:avLst/>
          </a:prstGeom>
        </p:spPr>
        <p:txBody>
          <a:bodyP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pPr marL="0" indent="0">
              <a:buNone/>
            </a:pPr>
            <a:r>
              <a:rPr lang="fr-FR" dirty="0"/>
              <a:t>L’éthique, la responsabilité sociale et le développement durable</a:t>
            </a:r>
            <a:endParaRPr lang="fr-FR" sz="1000" dirty="0"/>
          </a:p>
          <a:p>
            <a:pPr lvl="2"/>
            <a:endParaRPr lang="fr-FR" sz="1000" dirty="0"/>
          </a:p>
          <a:p>
            <a:pPr lvl="2"/>
            <a:endParaRPr lang="fr-FR" sz="1000" dirty="0"/>
          </a:p>
          <a:p>
            <a:pPr marL="285750" indent="-285750">
              <a:buFont typeface="Arial"/>
              <a:buChar char="•"/>
            </a:pPr>
            <a:r>
              <a:rPr lang="fr-FR" sz="1600" b="1" dirty="0">
                <a:solidFill>
                  <a:srgbClr val="638589"/>
                </a:solidFill>
              </a:rPr>
              <a:t>Éthique </a:t>
            </a:r>
            <a:endParaRPr lang="fr-FR" sz="1600" dirty="0">
              <a:solidFill>
                <a:srgbClr val="638589"/>
              </a:solidFill>
            </a:endParaRPr>
          </a:p>
          <a:p>
            <a:pPr marL="449263" lvl="1"/>
            <a:r>
              <a:rPr lang="fr-FR" sz="1600" dirty="0"/>
              <a:t>Réflexion menée par l’individu qui tente de définir et d’analyser ses décisions et ses comportements en s’appuyant sur les normes, les règles et les valeurs qui guident ses actions. </a:t>
            </a:r>
          </a:p>
          <a:p>
            <a:pPr marL="1158875" lvl="3" indent="-260350">
              <a:buFont typeface="Arial"/>
              <a:buChar char="•"/>
            </a:pPr>
            <a:r>
              <a:rPr lang="fr-FR" sz="1600" dirty="0"/>
              <a:t>Le contre-exemple du Stratagème à la Ponzi</a:t>
            </a:r>
          </a:p>
          <a:p>
            <a:pPr marL="0" indent="0">
              <a:buNone/>
            </a:pPr>
            <a:endParaRPr lang="fr-FR" sz="1600" b="1" dirty="0"/>
          </a:p>
          <a:p>
            <a:pPr marL="285750" indent="-285750">
              <a:buFont typeface="Arial"/>
              <a:buChar char="•"/>
            </a:pPr>
            <a:r>
              <a:rPr lang="fr-FR" sz="1600" b="1" dirty="0">
                <a:solidFill>
                  <a:srgbClr val="638589"/>
                </a:solidFill>
              </a:rPr>
              <a:t>Développement durable </a:t>
            </a:r>
          </a:p>
          <a:p>
            <a:pPr lvl="1"/>
            <a:r>
              <a:rPr lang="fr-FR" sz="1600" dirty="0"/>
              <a:t>Développement qui vise trois grands objectifs :</a:t>
            </a:r>
          </a:p>
          <a:p>
            <a:pPr marL="1162050" lvl="2" indent="-247650">
              <a:buFont typeface="Arial"/>
              <a:buChar char="•"/>
            </a:pPr>
            <a:r>
              <a:rPr lang="fr-FR" sz="1600" dirty="0"/>
              <a:t>Maintenir l’intégrité de l’environnement </a:t>
            </a:r>
          </a:p>
          <a:p>
            <a:pPr marL="1162050" lvl="2" indent="-247650">
              <a:buFont typeface="Arial"/>
              <a:buChar char="•"/>
            </a:pPr>
            <a:r>
              <a:rPr lang="fr-FR" sz="1600" dirty="0"/>
              <a:t>Assurer l’équité sociale </a:t>
            </a:r>
          </a:p>
          <a:p>
            <a:pPr marL="1162050" lvl="2" indent="-247650">
              <a:buFont typeface="Arial"/>
              <a:buChar char="•"/>
            </a:pPr>
            <a:r>
              <a:rPr lang="fr-FR" sz="1600" dirty="0"/>
              <a:t>Viser l’efficience économique </a:t>
            </a:r>
          </a:p>
          <a:p>
            <a:pPr marL="1657350" lvl="3" indent="-285750">
              <a:buFont typeface="Arial"/>
              <a:buChar char="•"/>
            </a:pPr>
            <a:endParaRPr lang="fr-FR" sz="1600" dirty="0"/>
          </a:p>
          <a:p>
            <a:pPr lvl="2"/>
            <a:endParaRPr lang="fr-FR" sz="1600" dirty="0"/>
          </a:p>
          <a:p>
            <a:pPr lvl="2"/>
            <a:endParaRPr lang="fr-FR" sz="1600" dirty="0"/>
          </a:p>
          <a:p>
            <a:pPr lvl="2"/>
            <a:endParaRPr lang="fr-FR" sz="1600" dirty="0"/>
          </a:p>
        </p:txBody>
      </p:sp>
    </p:spTree>
    <p:extLst>
      <p:ext uri="{BB962C8B-B14F-4D97-AF65-F5344CB8AC3E}">
        <p14:creationId xmlns:p14="http://schemas.microsoft.com/office/powerpoint/2010/main" val="1206296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0242" name="Slide Number Placeholder 6"/>
          <p:cNvSpPr txBox="1">
            <a:spLocks noGrp="1"/>
          </p:cNvSpPr>
          <p:nvPr/>
        </p:nvSpPr>
        <p:spPr bwMode="auto">
          <a:xfrm>
            <a:off x="6835775" y="6477000"/>
            <a:ext cx="2057400" cy="228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pPr algn="r"/>
            <a:fld id="{ACBCC5E6-AA1D-4241-B0CD-524D6B61E8D1}" type="slidenum">
              <a:rPr lang="fr-CA" sz="1400">
                <a:ea typeface="ヒラギノ角ゴ Pro W3" charset="0"/>
                <a:cs typeface="ヒラギノ角ゴ Pro W3" charset="0"/>
              </a:rPr>
              <a:pPr algn="r"/>
              <a:t>8</a:t>
            </a:fld>
            <a:endParaRPr lang="fr-CA" sz="1400" dirty="0">
              <a:ea typeface="ヒラギノ角ゴ Pro W3" charset="0"/>
              <a:cs typeface="ヒラギノ角ゴ Pro W3" charset="0"/>
            </a:endParaRPr>
          </a:p>
        </p:txBody>
      </p:sp>
      <p:sp>
        <p:nvSpPr>
          <p:cNvPr id="10243" name="Placeholder 2"/>
          <p:cNvSpPr>
            <a:spLocks noChangeArrowheads="1"/>
          </p:cNvSpPr>
          <p:nvPr/>
        </p:nvSpPr>
        <p:spPr bwMode="auto">
          <a:xfrm>
            <a:off x="2123728" y="6237312"/>
            <a:ext cx="6587480" cy="2880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algn="r" eaLnBrk="1" hangingPunct="1">
              <a:spcBef>
                <a:spcPct val="20000"/>
              </a:spcBef>
            </a:pPr>
            <a:r>
              <a:rPr lang="en-US" sz="1200" b="1" dirty="0">
                <a:solidFill>
                  <a:schemeClr val="tx2"/>
                </a:solidFill>
              </a:rPr>
              <a:t>CHAPITRE INTRODUCTION  </a:t>
            </a:r>
            <a:r>
              <a:rPr lang="en-US" sz="1200" dirty="0">
                <a:solidFill>
                  <a:schemeClr val="tx2"/>
                </a:solidFill>
              </a:rPr>
              <a:t> </a:t>
            </a:r>
            <a:r>
              <a:rPr lang="en-US" sz="1200" dirty="0"/>
              <a:t>L'ORGANISATION ET LE GRAND DÉFI DE L'ÉTHIQUE</a:t>
            </a:r>
          </a:p>
        </p:txBody>
      </p:sp>
      <p:sp>
        <p:nvSpPr>
          <p:cNvPr id="10244" name="ZoneTexte 5"/>
          <p:cNvSpPr txBox="1">
            <a:spLocks noChangeArrowheads="1"/>
          </p:cNvSpPr>
          <p:nvPr/>
        </p:nvSpPr>
        <p:spPr bwMode="auto">
          <a:xfrm>
            <a:off x="119063" y="6351588"/>
            <a:ext cx="4319587" cy="50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r>
              <a:rPr lang="fr-FR" sz="900" dirty="0">
                <a:ea typeface="ヒラギノ角ゴ Pro W3" charset="0"/>
                <a:cs typeface="ヒラギノ角ゴ Pro W3" charset="0"/>
              </a:rPr>
              <a:t>© Pearson ERPI, tous droits réservés.</a:t>
            </a:r>
          </a:p>
          <a:p>
            <a:r>
              <a:rPr lang="fr-FR" sz="900" dirty="0">
                <a:ea typeface="ヒラギノ角ゴ Pro W3" charset="0"/>
                <a:cs typeface="ヒラギノ角ゴ Pro W3" charset="0"/>
              </a:rPr>
              <a:t>Reproduction sur support papier autorisée aux utilisateurs du manuel.</a:t>
            </a:r>
          </a:p>
          <a:p>
            <a:r>
              <a:rPr lang="fr-FR" sz="900" dirty="0">
                <a:ea typeface="ヒラギノ角ゴ Pro W3" charset="0"/>
                <a:cs typeface="ヒラギノ角ゴ Pro W3" charset="0"/>
              </a:rPr>
              <a:t> </a:t>
            </a:r>
          </a:p>
        </p:txBody>
      </p:sp>
      <p:sp>
        <p:nvSpPr>
          <p:cNvPr id="9" name="Placeholder 1030"/>
          <p:cNvSpPr txBox="1">
            <a:spLocks noChangeArrowheads="1"/>
          </p:cNvSpPr>
          <p:nvPr/>
        </p:nvSpPr>
        <p:spPr>
          <a:xfrm>
            <a:off x="685800" y="908050"/>
            <a:ext cx="8206680" cy="587375"/>
          </a:xfrm>
          <a:prstGeom prst="rect">
            <a:avLst/>
          </a:prstGeom>
        </p:spPr>
        <p:txBody>
          <a:bodyPr/>
          <a:lstStyle>
            <a:lvl1pPr>
              <a:defRPr sz="3200">
                <a:solidFill>
                  <a:schemeClr val="tx1"/>
                </a:solidFill>
                <a:latin typeface="Arial" charset="0"/>
                <a:ea typeface="Osaka" charset="0"/>
                <a:cs typeface="Osaka" charset="0"/>
              </a:defRPr>
            </a:lvl1pPr>
            <a:lvl2pPr>
              <a:defRPr sz="2800">
                <a:solidFill>
                  <a:schemeClr val="tx1"/>
                </a:solidFill>
                <a:latin typeface="Arial" charset="0"/>
                <a:ea typeface="Osaka" charset="0"/>
                <a:cs typeface="Osaka" charset="0"/>
              </a:defRPr>
            </a:lvl2pPr>
            <a:lvl3pPr>
              <a:defRPr sz="2400">
                <a:solidFill>
                  <a:schemeClr val="tx1"/>
                </a:solidFill>
                <a:latin typeface="Arial" charset="0"/>
                <a:ea typeface="Osaka" charset="0"/>
                <a:cs typeface="Osaka" charset="0"/>
              </a:defRPr>
            </a:lvl3pPr>
            <a:lvl4pPr>
              <a:defRPr sz="2000">
                <a:solidFill>
                  <a:schemeClr val="tx1"/>
                </a:solidFill>
                <a:latin typeface="Arial" charset="0"/>
                <a:ea typeface="Osaka" charset="0"/>
                <a:cs typeface="Osaka" charset="0"/>
              </a:defRPr>
            </a:lvl4pPr>
            <a:lvl5pPr>
              <a:defRPr sz="2000">
                <a:solidFill>
                  <a:schemeClr val="tx1"/>
                </a:solidFill>
                <a:latin typeface="Arial" charset="0"/>
                <a:ea typeface="Osaka" charset="0"/>
                <a:cs typeface="Osaka" charset="0"/>
              </a:defRPr>
            </a:lvl5pPr>
            <a:lvl6pPr eaLnBrk="0" hangingPunct="0">
              <a:defRPr sz="2000">
                <a:solidFill>
                  <a:schemeClr val="tx1"/>
                </a:solidFill>
                <a:latin typeface="Arial" charset="0"/>
                <a:ea typeface="Osaka" charset="0"/>
                <a:cs typeface="Osaka" charset="0"/>
              </a:defRPr>
            </a:lvl6pPr>
            <a:lvl7pPr eaLnBrk="0" hangingPunct="0">
              <a:defRPr sz="2000">
                <a:solidFill>
                  <a:schemeClr val="tx1"/>
                </a:solidFill>
                <a:latin typeface="Arial" charset="0"/>
                <a:ea typeface="Osaka" charset="0"/>
                <a:cs typeface="Osaka" charset="0"/>
              </a:defRPr>
            </a:lvl7pPr>
            <a:lvl8pPr eaLnBrk="0" hangingPunct="0">
              <a:defRPr sz="2000">
                <a:solidFill>
                  <a:schemeClr val="tx1"/>
                </a:solidFill>
                <a:latin typeface="Arial" charset="0"/>
                <a:ea typeface="Osaka" charset="0"/>
                <a:cs typeface="Osaka" charset="0"/>
              </a:defRPr>
            </a:lvl8pPr>
            <a:lvl9pPr eaLnBrk="0" hangingPunct="0">
              <a:defRPr sz="2000">
                <a:solidFill>
                  <a:schemeClr val="tx1"/>
                </a:solidFill>
                <a:latin typeface="Arial" charset="0"/>
                <a:ea typeface="Osaka" charset="0"/>
                <a:cs typeface="Osaka" charset="0"/>
              </a:defRPr>
            </a:lvl9pPr>
          </a:lstStyle>
          <a:p>
            <a:pPr marL="0" indent="0">
              <a:buNone/>
            </a:pPr>
            <a:r>
              <a:rPr lang="fr-FR" dirty="0"/>
              <a:t>L’éthique, la responsabilité sociale et le développement durable (suite)</a:t>
            </a:r>
            <a:endParaRPr lang="fr-FR" sz="1000" dirty="0"/>
          </a:p>
          <a:p>
            <a:pPr marL="0" indent="0">
              <a:buNone/>
            </a:pPr>
            <a:endParaRPr lang="fr-FR" sz="1000" b="1" dirty="0"/>
          </a:p>
          <a:p>
            <a:pPr marL="285750" indent="-285750">
              <a:buFont typeface="Arial"/>
              <a:buChar char="•"/>
            </a:pPr>
            <a:r>
              <a:rPr lang="fr-FR" sz="1600" b="1" dirty="0">
                <a:solidFill>
                  <a:srgbClr val="638589"/>
                </a:solidFill>
              </a:rPr>
              <a:t>Responsabilité sociale </a:t>
            </a:r>
          </a:p>
          <a:p>
            <a:pPr lvl="1"/>
            <a:r>
              <a:rPr lang="fr-CA" sz="1600" dirty="0">
                <a:solidFill>
                  <a:srgbClr val="000000"/>
                </a:solidFill>
                <a:latin typeface="Arial" panose="020B0604020202020204" pitchFamily="34" charset="0"/>
                <a:ea typeface="Times New Roman" panose="02020603050405020304" pitchFamily="18" charset="0"/>
              </a:rPr>
              <a:t>Intentions qu’a une entreprise, a</a:t>
            </a:r>
            <a:r>
              <a:rPr lang="fr-FR" sz="1600" dirty="0"/>
              <a:t>u-delà de la finalité du profit et de ce qu’elle a l’obligation de faire ou de ce qu’elle choisit de faire en réaction à un besoin sociétal passager, d’agir de son mieux pour améliorer les conditions sociales, parce que c’est moralement la chose à faire. </a:t>
            </a:r>
            <a:endParaRPr lang="fr-FR" sz="1600" b="1" dirty="0"/>
          </a:p>
          <a:p>
            <a:pPr lvl="1"/>
            <a:endParaRPr lang="fr-FR" sz="1600" b="1" dirty="0"/>
          </a:p>
          <a:p>
            <a:pPr marL="742950" lvl="1" indent="-285750">
              <a:buFont typeface="Arial"/>
              <a:buChar char="•"/>
            </a:pPr>
            <a:r>
              <a:rPr lang="fr-FR" sz="1600" b="1" dirty="0">
                <a:solidFill>
                  <a:srgbClr val="638589"/>
                </a:solidFill>
              </a:rPr>
              <a:t>Organisation socialement responsable </a:t>
            </a:r>
          </a:p>
          <a:p>
            <a:pPr lvl="2"/>
            <a:r>
              <a:rPr lang="fr-FR" sz="1600" dirty="0"/>
              <a:t>Organisation qui, au-delà de la simple finalité du profit, agit de façon à améliorer les conditions sociales, parce que c’est moralement la bonne chose à faire.  </a:t>
            </a:r>
          </a:p>
          <a:p>
            <a:pPr lvl="2"/>
            <a:endParaRPr lang="fr-FR" sz="1600" dirty="0"/>
          </a:p>
          <a:p>
            <a:pPr marL="742950" lvl="1" indent="-285750">
              <a:buFont typeface="Arial"/>
              <a:buChar char="•"/>
            </a:pPr>
            <a:r>
              <a:rPr lang="fr-FR" sz="1600" b="1" dirty="0">
                <a:solidFill>
                  <a:srgbClr val="638589"/>
                </a:solidFill>
              </a:rPr>
              <a:t>Responsabilité sociale des entreprises (RSE) </a:t>
            </a:r>
          </a:p>
          <a:p>
            <a:pPr lvl="2"/>
            <a:r>
              <a:rPr lang="fr-FR" sz="1600" dirty="0"/>
              <a:t>Ensemble des mesures volontaires prises par une entreprise pour exercer ses activités d’une manière durable sur les plans économique, social et environnemental.</a:t>
            </a:r>
          </a:p>
          <a:p>
            <a:pPr marL="0" indent="0">
              <a:buNone/>
            </a:pPr>
            <a:endParaRPr lang="fr-FR" sz="1600" b="1" dirty="0"/>
          </a:p>
          <a:p>
            <a:pPr lvl="2"/>
            <a:endParaRPr lang="fr-FR" sz="1600" dirty="0"/>
          </a:p>
          <a:p>
            <a:pPr lvl="2"/>
            <a:endParaRPr lang="fr-FR" sz="1600" dirty="0"/>
          </a:p>
        </p:txBody>
      </p:sp>
    </p:spTree>
    <p:extLst>
      <p:ext uri="{BB962C8B-B14F-4D97-AF65-F5344CB8AC3E}">
        <p14:creationId xmlns:p14="http://schemas.microsoft.com/office/powerpoint/2010/main" val="2451765630"/>
      </p:ext>
    </p:extLst>
  </p:cSld>
  <p:clrMapOvr>
    <a:masterClrMapping/>
  </p:clrMapOvr>
</p:sld>
</file>

<file path=ppt/theme/theme1.xml><?xml version="1.0" encoding="utf-8"?>
<a:theme xmlns:a="http://schemas.openxmlformats.org/drawingml/2006/main" name="Modele_physique_xxi TOME_A">
  <a:themeElements>
    <a:clrScheme name="Nouvelle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ouvelle présentation">
      <a:majorFont>
        <a:latin typeface="Arial"/>
        <a:ea typeface="Osaka"/>
        <a:cs typeface="Osaka"/>
      </a:majorFont>
      <a:minorFont>
        <a:latin typeface="Arial"/>
        <a:ea typeface="Osaka"/>
        <a:cs typeface="Osak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400" b="0" i="0" u="none" strike="noStrike" cap="none" normalizeH="0" baseline="0">
            <a:ln>
              <a:noFill/>
            </a:ln>
            <a:solidFill>
              <a:schemeClr val="tx1"/>
            </a:solidFill>
            <a:effectLst/>
            <a:latin typeface="Arial" charset="0"/>
            <a:ea typeface="ヒラギノ角ゴ Pro W3" charset="-128"/>
            <a:cs typeface="ヒラギノ角ゴ Pro W3"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400" b="0" i="0" u="none" strike="noStrike" cap="none" normalizeH="0" baseline="0">
            <a:ln>
              <a:noFill/>
            </a:ln>
            <a:solidFill>
              <a:schemeClr val="tx1"/>
            </a:solidFill>
            <a:effectLst/>
            <a:latin typeface="Arial" charset="0"/>
            <a:ea typeface="ヒラギノ角ゴ Pro W3" charset="-128"/>
            <a:cs typeface="ヒラギノ角ゴ Pro W3" charset="-128"/>
          </a:defRPr>
        </a:defPPr>
      </a:lstStyle>
    </a:lnDef>
  </a:objectDefaults>
  <a:extraClrSchemeLst>
    <a:extraClrScheme>
      <a:clrScheme name="Nouvelle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ouvelle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ouvelle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ouvelle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ouvelle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ouvelle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ouvelle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ouvelle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ouvelle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ouvelle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ouvelle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ouvelle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633D67E392C034093A49D8A1FE87569" ma:contentTypeVersion="12" ma:contentTypeDescription="Create a new document." ma:contentTypeScope="" ma:versionID="3327a54f1c5cdabcbba6511be7c3eecf">
  <xsd:schema xmlns:xsd="http://www.w3.org/2001/XMLSchema" xmlns:xs="http://www.w3.org/2001/XMLSchema" xmlns:p="http://schemas.microsoft.com/office/2006/metadata/properties" xmlns:ns3="864a3cf8-a64c-4a72-8c5f-827b906bcfa1" xmlns:ns4="4ce05ea9-0fe6-429c-9c8b-e66c60002957" targetNamespace="http://schemas.microsoft.com/office/2006/metadata/properties" ma:root="true" ma:fieldsID="71cabcdf2593f1ab1eaec32db973b6ba" ns3:_="" ns4:_="">
    <xsd:import namespace="864a3cf8-a64c-4a72-8c5f-827b906bcfa1"/>
    <xsd:import namespace="4ce05ea9-0fe6-429c-9c8b-e66c60002957"/>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4a3cf8-a64c-4a72-8c5f-827b906bcf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ce05ea9-0fe6-429c-9c8b-e66c6000295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11BAD62-7C62-4E65-ABF0-BA83BFD5DC9A}">
  <ds:schemaRefs>
    <ds:schemaRef ds:uri="http://schemas.microsoft.com/sharepoint/v3/contenttype/forms"/>
  </ds:schemaRefs>
</ds:datastoreItem>
</file>

<file path=customXml/itemProps2.xml><?xml version="1.0" encoding="utf-8"?>
<ds:datastoreItem xmlns:ds="http://schemas.openxmlformats.org/officeDocument/2006/customXml" ds:itemID="{8D9E5BC6-78BD-4C76-B77C-25213AADD6DE}">
  <ds:schemaRefs>
    <ds:schemaRef ds:uri="http://schemas.microsoft.com/office/2006/documentManagement/types"/>
    <ds:schemaRef ds:uri="http://purl.org/dc/terms/"/>
    <ds:schemaRef ds:uri="http://schemas.openxmlformats.org/package/2006/metadata/core-properties"/>
    <ds:schemaRef ds:uri="http://purl.org/dc/elements/1.1/"/>
    <ds:schemaRef ds:uri="http://purl.org/dc/dcmitype/"/>
    <ds:schemaRef ds:uri="http://schemas.microsoft.com/office/infopath/2007/PartnerControls"/>
    <ds:schemaRef ds:uri="http://schemas.microsoft.com/office/2006/metadata/properties"/>
    <ds:schemaRef ds:uri="4ce05ea9-0fe6-429c-9c8b-e66c60002957"/>
    <ds:schemaRef ds:uri="864a3cf8-a64c-4a72-8c5f-827b906bcfa1"/>
    <ds:schemaRef ds:uri="http://www.w3.org/XML/1998/namespace"/>
  </ds:schemaRefs>
</ds:datastoreItem>
</file>

<file path=customXml/itemProps3.xml><?xml version="1.0" encoding="utf-8"?>
<ds:datastoreItem xmlns:ds="http://schemas.openxmlformats.org/officeDocument/2006/customXml" ds:itemID="{2698AEDA-E3A2-4660-B74A-8F6BCC54FA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4a3cf8-a64c-4a72-8c5f-827b906bcfa1"/>
    <ds:schemaRef ds:uri="4ce05ea9-0fe6-429c-9c8b-e66c6000295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Modele_physique_xxi TOME_A.pot</Template>
  <TotalTime>3199</TotalTime>
  <Words>885</Words>
  <Application>Microsoft Office PowerPoint</Application>
  <PresentationFormat>Affichage à l'écran (4:3)</PresentationFormat>
  <Paragraphs>114</Paragraphs>
  <Slides>8</Slides>
  <Notes>8</Notes>
  <HiddenSlides>0</HiddenSlides>
  <MMClips>0</MMClips>
  <ScaleCrop>false</ScaleCrop>
  <HeadingPairs>
    <vt:vector size="6" baseType="variant">
      <vt:variant>
        <vt:lpstr>Polices utilisées</vt:lpstr>
      </vt:variant>
      <vt:variant>
        <vt:i4>1</vt:i4>
      </vt:variant>
      <vt:variant>
        <vt:lpstr>Thème</vt:lpstr>
      </vt:variant>
      <vt:variant>
        <vt:i4>1</vt:i4>
      </vt:variant>
      <vt:variant>
        <vt:lpstr>Titres des diapositives</vt:lpstr>
      </vt:variant>
      <vt:variant>
        <vt:i4>8</vt:i4>
      </vt:variant>
    </vt:vector>
  </HeadingPairs>
  <TitlesOfParts>
    <vt:vector size="10" baseType="lpstr">
      <vt:lpstr>Arial</vt:lpstr>
      <vt:lpstr>Modele_physique_xxi TOME_A</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Martin Tremblay</dc:creator>
  <cp:lastModifiedBy>David Coulombe</cp:lastModifiedBy>
  <cp:revision>158</cp:revision>
  <cp:lastPrinted>2012-11-19T20:15:19Z</cp:lastPrinted>
  <dcterms:created xsi:type="dcterms:W3CDTF">2010-06-17T13:05:13Z</dcterms:created>
  <dcterms:modified xsi:type="dcterms:W3CDTF">2021-07-22T15:15:30Z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0x010100F633D67E392C034093A49D8A1FE87569</vt:lpwstr>
  </property>
</Properties>
</file>