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0" r:id="rId6"/>
    <p:sldId id="288" r:id="rId7"/>
    <p:sldId id="289" r:id="rId8"/>
    <p:sldId id="302" r:id="rId9"/>
    <p:sldId id="301" r:id="rId10"/>
    <p:sldId id="290" r:id="rId11"/>
    <p:sldId id="291" r:id="rId12"/>
    <p:sldId id="307" r:id="rId13"/>
    <p:sldId id="292" r:id="rId14"/>
    <p:sldId id="303" r:id="rId15"/>
    <p:sldId id="304" r:id="rId16"/>
    <p:sldId id="294" r:id="rId17"/>
    <p:sldId id="296" r:id="rId18"/>
    <p:sldId id="295" r:id="rId19"/>
    <p:sldId id="293" r:id="rId20"/>
    <p:sldId id="305" r:id="rId21"/>
    <p:sldId id="297" r:id="rId22"/>
    <p:sldId id="298" r:id="rId23"/>
    <p:sldId id="306" r:id="rId24"/>
    <p:sldId id="299" r:id="rId25"/>
    <p:sldId id="300" r:id="rId26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" initials="ED" lastIdx="6" clrIdx="0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8AA"/>
    <a:srgbClr val="8DC1C5"/>
    <a:srgbClr val="ADD387"/>
    <a:srgbClr val="EFC19F"/>
    <a:srgbClr val="ECE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2838-17DE-44D6-8259-F89D10C3D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1140007-6813-4243-AD9D-758208497B00}" type="pres">
      <dgm:prSet presAssocID="{97D02838-17DE-44D6-8259-F89D10C3D8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053037F-E595-0E4E-9732-C83CC87F526A}" type="presOf" srcId="{97D02838-17DE-44D6-8259-F89D10C3D871}" destId="{91140007-6813-4243-AD9D-758208497B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02838-17DE-44D6-8259-F89D10C3D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160CBF9-E8E6-42A5-A680-76EF20793040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2400" dirty="0"/>
            <a:t>Entrepreneuriat</a:t>
          </a:r>
        </a:p>
      </dgm:t>
    </dgm:pt>
    <dgm:pt modelId="{4D924478-939C-4C97-9656-CF2EFCF267FD}" type="parTrans" cxnId="{ACF02611-AB18-4DE8-847C-18944B9BB611}">
      <dgm:prSet/>
      <dgm:spPr/>
      <dgm:t>
        <a:bodyPr/>
        <a:lstStyle/>
        <a:p>
          <a:endParaRPr lang="fr-CA"/>
        </a:p>
      </dgm:t>
    </dgm:pt>
    <dgm:pt modelId="{7B7589DA-E59C-4779-B28F-78BEA1417E7B}" type="sibTrans" cxnId="{ACF02611-AB18-4DE8-847C-18944B9BB611}">
      <dgm:prSet/>
      <dgm:spPr/>
      <dgm:t>
        <a:bodyPr/>
        <a:lstStyle/>
        <a:p>
          <a:endParaRPr lang="fr-CA"/>
        </a:p>
      </dgm:t>
    </dgm:pt>
    <dgm:pt modelId="{269C9B89-F0DD-4BD8-8DB3-5F733D3135A6}">
      <dgm:prSet phldrT="[Texte]"/>
      <dgm:spPr/>
      <dgm:t>
        <a:bodyPr/>
        <a:lstStyle/>
        <a:p>
          <a:r>
            <a:rPr lang="fr-CA" dirty="0"/>
            <a:t>Processus de démarrage d’une entreprise (par un entrepreneur) pour satisfaire un besoin ou exploiter une occasion d’affaires</a:t>
          </a:r>
        </a:p>
      </dgm:t>
    </dgm:pt>
    <dgm:pt modelId="{381D9E07-A9AF-45EC-9264-1F4C1B91CE44}" type="parTrans" cxnId="{EA43E320-601A-4E05-AA0E-AF523386DC3D}">
      <dgm:prSet/>
      <dgm:spPr/>
      <dgm:t>
        <a:bodyPr/>
        <a:lstStyle/>
        <a:p>
          <a:endParaRPr lang="fr-CA"/>
        </a:p>
      </dgm:t>
    </dgm:pt>
    <dgm:pt modelId="{0F883908-8E6A-44CB-BB4E-A79A71F79193}" type="sibTrans" cxnId="{EA43E320-601A-4E05-AA0E-AF523386DC3D}">
      <dgm:prSet/>
      <dgm:spPr/>
      <dgm:t>
        <a:bodyPr/>
        <a:lstStyle/>
        <a:p>
          <a:endParaRPr lang="fr-CA"/>
        </a:p>
      </dgm:t>
    </dgm:pt>
    <dgm:pt modelId="{7F11DE35-686F-48A6-8757-3508E3C3E578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2400" dirty="0"/>
            <a:t>Intrapreneur</a:t>
          </a:r>
        </a:p>
      </dgm:t>
    </dgm:pt>
    <dgm:pt modelId="{132B075C-3344-4013-A9E4-858A2CC138D5}" type="parTrans" cxnId="{4E826F6F-F5E9-4FBD-992B-AA13B9EB94D2}">
      <dgm:prSet/>
      <dgm:spPr/>
      <dgm:t>
        <a:bodyPr/>
        <a:lstStyle/>
        <a:p>
          <a:endParaRPr lang="fr-CA"/>
        </a:p>
      </dgm:t>
    </dgm:pt>
    <dgm:pt modelId="{C610ABC1-4BF5-40D9-8FE7-89893AC7AE65}" type="sibTrans" cxnId="{4E826F6F-F5E9-4FBD-992B-AA13B9EB94D2}">
      <dgm:prSet/>
      <dgm:spPr/>
      <dgm:t>
        <a:bodyPr/>
        <a:lstStyle/>
        <a:p>
          <a:endParaRPr lang="fr-CA"/>
        </a:p>
      </dgm:t>
    </dgm:pt>
    <dgm:pt modelId="{0A9D6220-96FB-411C-8335-5E70E422F21A}">
      <dgm:prSet phldrT="[Texte]"/>
      <dgm:spPr/>
      <dgm:t>
        <a:bodyPr/>
        <a:lstStyle/>
        <a:p>
          <a:r>
            <a:rPr lang="fr-CA" dirty="0"/>
            <a:t>Processus d’innovation et de création à l’intérieur d’une organisation</a:t>
          </a:r>
        </a:p>
      </dgm:t>
    </dgm:pt>
    <dgm:pt modelId="{C37AC191-09C8-44C2-B62F-FBD443D4622E}" type="parTrans" cxnId="{649D479C-9AE5-4087-BE5D-25EE1AAD7B1B}">
      <dgm:prSet/>
      <dgm:spPr/>
      <dgm:t>
        <a:bodyPr/>
        <a:lstStyle/>
        <a:p>
          <a:endParaRPr lang="fr-CA"/>
        </a:p>
      </dgm:t>
    </dgm:pt>
    <dgm:pt modelId="{69C8CF88-DA52-439D-903B-FB74BA8877D4}" type="sibTrans" cxnId="{649D479C-9AE5-4087-BE5D-25EE1AAD7B1B}">
      <dgm:prSet/>
      <dgm:spPr/>
      <dgm:t>
        <a:bodyPr/>
        <a:lstStyle/>
        <a:p>
          <a:endParaRPr lang="fr-CA"/>
        </a:p>
      </dgm:t>
    </dgm:pt>
    <dgm:pt modelId="{CE735594-4037-3E48-B196-2A6A7E9BCD1D}">
      <dgm:prSet custT="1"/>
      <dgm:spPr/>
      <dgm:t>
        <a:bodyPr/>
        <a:lstStyle/>
        <a:p>
          <a:r>
            <a:rPr lang="fr-FR" sz="2400" b="0" dirty="0"/>
            <a:t>Entreprise sociale</a:t>
          </a:r>
        </a:p>
      </dgm:t>
    </dgm:pt>
    <dgm:pt modelId="{CD27EF66-BF6D-0F4C-8ABD-C79B9058D9C3}" type="parTrans" cxnId="{CCCE1337-1B46-0E47-A267-073935BBA133}">
      <dgm:prSet/>
      <dgm:spPr/>
      <dgm:t>
        <a:bodyPr/>
        <a:lstStyle/>
        <a:p>
          <a:endParaRPr lang="fr-FR"/>
        </a:p>
      </dgm:t>
    </dgm:pt>
    <dgm:pt modelId="{CC3C935E-CE8B-8B4F-AE9A-138BF391EBC3}" type="sibTrans" cxnId="{CCCE1337-1B46-0E47-A267-073935BBA133}">
      <dgm:prSet/>
      <dgm:spPr/>
      <dgm:t>
        <a:bodyPr/>
        <a:lstStyle/>
        <a:p>
          <a:endParaRPr lang="fr-FR"/>
        </a:p>
      </dgm:t>
    </dgm:pt>
    <dgm:pt modelId="{C2F83365-599E-6F4F-9102-8BD1EEC21C11}">
      <dgm:prSet/>
      <dgm:spPr/>
      <dgm:t>
        <a:bodyPr/>
        <a:lstStyle/>
        <a:p>
          <a:r>
            <a:rPr lang="fr-FR" dirty="0"/>
            <a:t>Organisation constituée en réponse aux besoins de la collectivité </a:t>
          </a:r>
        </a:p>
      </dgm:t>
    </dgm:pt>
    <dgm:pt modelId="{ADF7571F-FEC4-E640-B3CE-E159C61C6F2E}" type="parTrans" cxnId="{A92059AD-CEEE-2F4E-85F8-8B67F631C599}">
      <dgm:prSet/>
      <dgm:spPr/>
      <dgm:t>
        <a:bodyPr/>
        <a:lstStyle/>
        <a:p>
          <a:endParaRPr lang="fr-FR"/>
        </a:p>
      </dgm:t>
    </dgm:pt>
    <dgm:pt modelId="{29643168-71A8-654D-8E7D-27BE1BCAEC5E}" type="sibTrans" cxnId="{A92059AD-CEEE-2F4E-85F8-8B67F631C599}">
      <dgm:prSet/>
      <dgm:spPr/>
      <dgm:t>
        <a:bodyPr/>
        <a:lstStyle/>
        <a:p>
          <a:endParaRPr lang="fr-FR"/>
        </a:p>
      </dgm:t>
    </dgm:pt>
    <dgm:pt modelId="{C185DAB3-C0B6-DA42-91BE-7D7BB96C4D48}">
      <dgm:prSet custT="1"/>
      <dgm:spPr>
        <a:solidFill>
          <a:srgbClr val="ADD387"/>
        </a:solidFill>
      </dgm:spPr>
      <dgm:t>
        <a:bodyPr/>
        <a:lstStyle/>
        <a:p>
          <a:r>
            <a:rPr lang="fr-CA" sz="2400" b="0" dirty="0">
              <a:ea typeface="+mn-ea"/>
            </a:rPr>
            <a:t>Entrepreneur</a:t>
          </a:r>
        </a:p>
      </dgm:t>
    </dgm:pt>
    <dgm:pt modelId="{79800412-3266-3146-9C9B-9E31BEAD1ECF}" type="parTrans" cxnId="{EFFE1818-2E18-0248-9B6B-D95F84198CA4}">
      <dgm:prSet/>
      <dgm:spPr/>
      <dgm:t>
        <a:bodyPr/>
        <a:lstStyle/>
        <a:p>
          <a:endParaRPr lang="fr-FR"/>
        </a:p>
      </dgm:t>
    </dgm:pt>
    <dgm:pt modelId="{95DA5FFD-AF49-1841-9B09-0772A743DC4B}" type="sibTrans" cxnId="{EFFE1818-2E18-0248-9B6B-D95F84198CA4}">
      <dgm:prSet/>
      <dgm:spPr/>
      <dgm:t>
        <a:bodyPr/>
        <a:lstStyle/>
        <a:p>
          <a:endParaRPr lang="fr-FR"/>
        </a:p>
      </dgm:t>
    </dgm:pt>
    <dgm:pt modelId="{0A0FFB55-5572-3D45-BF3E-F04664E64A78}">
      <dgm:prSet/>
      <dgm:spPr/>
      <dgm:t>
        <a:bodyPr/>
        <a:lstStyle/>
        <a:p>
          <a:r>
            <a:rPr lang="fr-FR" dirty="0"/>
            <a:t>Personne qui entreprend quelque chose avec une volonté de changer les choses</a:t>
          </a:r>
          <a:endParaRPr lang="fr-CA" b="1" dirty="0">
            <a:ea typeface="+mn-ea"/>
          </a:endParaRPr>
        </a:p>
      </dgm:t>
    </dgm:pt>
    <dgm:pt modelId="{3F486609-59F2-AF44-A72D-1A34A4497494}" type="parTrans" cxnId="{F4F09278-1DFE-1847-B207-CD52162E6699}">
      <dgm:prSet/>
      <dgm:spPr/>
      <dgm:t>
        <a:bodyPr/>
        <a:lstStyle/>
        <a:p>
          <a:endParaRPr lang="fr-FR"/>
        </a:p>
      </dgm:t>
    </dgm:pt>
    <dgm:pt modelId="{95ABA628-1073-004B-AFE1-B7D80A36F12E}" type="sibTrans" cxnId="{F4F09278-1DFE-1847-B207-CD52162E6699}">
      <dgm:prSet/>
      <dgm:spPr/>
      <dgm:t>
        <a:bodyPr/>
        <a:lstStyle/>
        <a:p>
          <a:endParaRPr lang="fr-FR"/>
        </a:p>
      </dgm:t>
    </dgm:pt>
    <dgm:pt modelId="{C457DA69-A5AC-8446-8D84-019AD069DA18}">
      <dgm:prSet/>
      <dgm:spPr/>
      <dgm:t>
        <a:bodyPr/>
        <a:lstStyle/>
        <a:p>
          <a:r>
            <a:rPr lang="fr-FR" dirty="0"/>
            <a:t>Pour être un entrepreneur, il n’est pas nécessaire de démarrer une entreprise.</a:t>
          </a:r>
          <a:endParaRPr lang="fr-CA" b="1" dirty="0">
            <a:ea typeface="+mn-ea"/>
          </a:endParaRPr>
        </a:p>
      </dgm:t>
    </dgm:pt>
    <dgm:pt modelId="{D9655A48-C7DB-BF45-8CCC-EC8D3DD8C8B4}" type="parTrans" cxnId="{4B79FD2C-D44F-084C-B481-1D7E0797DE04}">
      <dgm:prSet/>
      <dgm:spPr/>
      <dgm:t>
        <a:bodyPr/>
        <a:lstStyle/>
        <a:p>
          <a:endParaRPr lang="fr-FR"/>
        </a:p>
      </dgm:t>
    </dgm:pt>
    <dgm:pt modelId="{6A7F15CE-5479-1F42-B986-2B55AAB790D8}" type="sibTrans" cxnId="{4B79FD2C-D44F-084C-B481-1D7E0797DE04}">
      <dgm:prSet/>
      <dgm:spPr/>
      <dgm:t>
        <a:bodyPr/>
        <a:lstStyle/>
        <a:p>
          <a:endParaRPr lang="fr-FR"/>
        </a:p>
      </dgm:t>
    </dgm:pt>
    <dgm:pt modelId="{D8EE0596-8289-2840-ABFB-08BB7D322D5C}">
      <dgm:prSet phldrT="[Texte]"/>
      <dgm:spPr/>
      <dgm:t>
        <a:bodyPr/>
        <a:lstStyle/>
        <a:p>
          <a:r>
            <a:rPr lang="fr-FR" dirty="0"/>
            <a:t>Type de personne ayant besoin d’un cadre ou d’une structure existante</a:t>
          </a:r>
          <a:endParaRPr lang="fr-CA" dirty="0"/>
        </a:p>
      </dgm:t>
    </dgm:pt>
    <dgm:pt modelId="{5B4F8C71-3865-274A-A1D5-833A586B6EE1}" type="parTrans" cxnId="{16FA3E48-EB6E-704C-BB15-5DB2B025FA41}">
      <dgm:prSet/>
      <dgm:spPr/>
      <dgm:t>
        <a:bodyPr/>
        <a:lstStyle/>
        <a:p>
          <a:endParaRPr lang="fr-FR"/>
        </a:p>
      </dgm:t>
    </dgm:pt>
    <dgm:pt modelId="{73C4BEED-AAAF-EA40-BE96-E2E0E72D5F48}" type="sibTrans" cxnId="{16FA3E48-EB6E-704C-BB15-5DB2B025FA41}">
      <dgm:prSet/>
      <dgm:spPr/>
      <dgm:t>
        <a:bodyPr/>
        <a:lstStyle/>
        <a:p>
          <a:endParaRPr lang="fr-FR"/>
        </a:p>
      </dgm:t>
    </dgm:pt>
    <dgm:pt modelId="{91140007-6813-4243-AD9D-758208497B00}" type="pres">
      <dgm:prSet presAssocID="{97D02838-17DE-44D6-8259-F89D10C3D871}" presName="Name0" presStyleCnt="0">
        <dgm:presLayoutVars>
          <dgm:dir/>
          <dgm:animLvl val="lvl"/>
          <dgm:resizeHandles val="exact"/>
        </dgm:presLayoutVars>
      </dgm:prSet>
      <dgm:spPr/>
    </dgm:pt>
    <dgm:pt modelId="{86405D4D-A57C-4ECE-8B09-35D626111C1F}" type="pres">
      <dgm:prSet presAssocID="{C160CBF9-E8E6-42A5-A680-76EF20793040}" presName="linNode" presStyleCnt="0"/>
      <dgm:spPr/>
    </dgm:pt>
    <dgm:pt modelId="{A9050660-5E22-4646-9D66-BD704B695970}" type="pres">
      <dgm:prSet presAssocID="{C160CBF9-E8E6-42A5-A680-76EF2079304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A9D7E45-7441-4897-83AC-F726FEBD412C}" type="pres">
      <dgm:prSet presAssocID="{C160CBF9-E8E6-42A5-A680-76EF20793040}" presName="descendantText" presStyleLbl="alignAccFollowNode1" presStyleIdx="0" presStyleCnt="4">
        <dgm:presLayoutVars>
          <dgm:bulletEnabled val="1"/>
        </dgm:presLayoutVars>
      </dgm:prSet>
      <dgm:spPr/>
    </dgm:pt>
    <dgm:pt modelId="{B30FAF7A-D231-4FFE-9C6B-20B8B48EC70F}" type="pres">
      <dgm:prSet presAssocID="{7B7589DA-E59C-4779-B28F-78BEA1417E7B}" presName="sp" presStyleCnt="0"/>
      <dgm:spPr/>
    </dgm:pt>
    <dgm:pt modelId="{5DAB7631-43A5-A548-86BF-1521B0FDB79D}" type="pres">
      <dgm:prSet presAssocID="{C185DAB3-C0B6-DA42-91BE-7D7BB96C4D48}" presName="linNode" presStyleCnt="0"/>
      <dgm:spPr/>
    </dgm:pt>
    <dgm:pt modelId="{9E3163F8-FB69-EC4C-9E39-D8601D12487F}" type="pres">
      <dgm:prSet presAssocID="{C185DAB3-C0B6-DA42-91BE-7D7BB96C4D4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E9D76D5-E2D9-2D42-9EC7-58DEDB419909}" type="pres">
      <dgm:prSet presAssocID="{C185DAB3-C0B6-DA42-91BE-7D7BB96C4D48}" presName="descendantText" presStyleLbl="alignAccFollowNode1" presStyleIdx="1" presStyleCnt="4">
        <dgm:presLayoutVars>
          <dgm:bulletEnabled val="1"/>
        </dgm:presLayoutVars>
      </dgm:prSet>
      <dgm:spPr/>
    </dgm:pt>
    <dgm:pt modelId="{AA0F36CD-03F0-C94F-8E8B-34E9C1F53961}" type="pres">
      <dgm:prSet presAssocID="{95DA5FFD-AF49-1841-9B09-0772A743DC4B}" presName="sp" presStyleCnt="0"/>
      <dgm:spPr/>
    </dgm:pt>
    <dgm:pt modelId="{C266587E-F946-43F9-BAB2-442FF75A6B43}" type="pres">
      <dgm:prSet presAssocID="{7F11DE35-686F-48A6-8757-3508E3C3E578}" presName="linNode" presStyleCnt="0"/>
      <dgm:spPr/>
    </dgm:pt>
    <dgm:pt modelId="{783D67C5-B206-40C0-8320-D77CCE4E28B5}" type="pres">
      <dgm:prSet presAssocID="{7F11DE35-686F-48A6-8757-3508E3C3E57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1582D7A-80D6-4F2B-A395-853683F73217}" type="pres">
      <dgm:prSet presAssocID="{7F11DE35-686F-48A6-8757-3508E3C3E578}" presName="descendantText" presStyleLbl="alignAccFollowNode1" presStyleIdx="2" presStyleCnt="4">
        <dgm:presLayoutVars>
          <dgm:bulletEnabled val="1"/>
        </dgm:presLayoutVars>
      </dgm:prSet>
      <dgm:spPr/>
    </dgm:pt>
    <dgm:pt modelId="{E4EDE11C-37C8-714E-927C-60463DCA3243}" type="pres">
      <dgm:prSet presAssocID="{C610ABC1-4BF5-40D9-8FE7-89893AC7AE65}" presName="sp" presStyleCnt="0"/>
      <dgm:spPr/>
    </dgm:pt>
    <dgm:pt modelId="{EEFE1215-0616-314A-B087-D0CFF71E0F01}" type="pres">
      <dgm:prSet presAssocID="{CE735594-4037-3E48-B196-2A6A7E9BCD1D}" presName="linNode" presStyleCnt="0"/>
      <dgm:spPr/>
    </dgm:pt>
    <dgm:pt modelId="{B7EB2D21-A7B5-DE41-AAD1-01E6E97E4E54}" type="pres">
      <dgm:prSet presAssocID="{CE735594-4037-3E48-B196-2A6A7E9BCD1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2DFC374-4F83-1D4D-8F66-CC2B37496163}" type="pres">
      <dgm:prSet presAssocID="{CE735594-4037-3E48-B196-2A6A7E9BCD1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CF02611-AB18-4DE8-847C-18944B9BB611}" srcId="{97D02838-17DE-44D6-8259-F89D10C3D871}" destId="{C160CBF9-E8E6-42A5-A680-76EF20793040}" srcOrd="0" destOrd="0" parTransId="{4D924478-939C-4C97-9656-CF2EFCF267FD}" sibTransId="{7B7589DA-E59C-4779-B28F-78BEA1417E7B}"/>
    <dgm:cxn modelId="{3949C312-CB5C-514B-8C68-BC0A067517BF}" type="presOf" srcId="{C2F83365-599E-6F4F-9102-8BD1EEC21C11}" destId="{32DFC374-4F83-1D4D-8F66-CC2B37496163}" srcOrd="0" destOrd="0" presId="urn:microsoft.com/office/officeart/2005/8/layout/vList5"/>
    <dgm:cxn modelId="{EFFE1818-2E18-0248-9B6B-D95F84198CA4}" srcId="{97D02838-17DE-44D6-8259-F89D10C3D871}" destId="{C185DAB3-C0B6-DA42-91BE-7D7BB96C4D48}" srcOrd="1" destOrd="0" parTransId="{79800412-3266-3146-9C9B-9E31BEAD1ECF}" sibTransId="{95DA5FFD-AF49-1841-9B09-0772A743DC4B}"/>
    <dgm:cxn modelId="{A7125E1B-EEB6-EF42-ADFB-66C9F3593432}" type="presOf" srcId="{D8EE0596-8289-2840-ABFB-08BB7D322D5C}" destId="{D1582D7A-80D6-4F2B-A395-853683F73217}" srcOrd="0" destOrd="1" presId="urn:microsoft.com/office/officeart/2005/8/layout/vList5"/>
    <dgm:cxn modelId="{EA43E320-601A-4E05-AA0E-AF523386DC3D}" srcId="{C160CBF9-E8E6-42A5-A680-76EF20793040}" destId="{269C9B89-F0DD-4BD8-8DB3-5F733D3135A6}" srcOrd="0" destOrd="0" parTransId="{381D9E07-A9AF-45EC-9264-1F4C1B91CE44}" sibTransId="{0F883908-8E6A-44CB-BB4E-A79A71F79193}"/>
    <dgm:cxn modelId="{4B79FD2C-D44F-084C-B481-1D7E0797DE04}" srcId="{C185DAB3-C0B6-DA42-91BE-7D7BB96C4D48}" destId="{C457DA69-A5AC-8446-8D84-019AD069DA18}" srcOrd="1" destOrd="0" parTransId="{D9655A48-C7DB-BF45-8CCC-EC8D3DD8C8B4}" sibTransId="{6A7F15CE-5479-1F42-B986-2B55AAB790D8}"/>
    <dgm:cxn modelId="{EAC2DE36-1BF5-2848-B06F-AD070D532000}" type="presOf" srcId="{CE735594-4037-3E48-B196-2A6A7E9BCD1D}" destId="{B7EB2D21-A7B5-DE41-AAD1-01E6E97E4E54}" srcOrd="0" destOrd="0" presId="urn:microsoft.com/office/officeart/2005/8/layout/vList5"/>
    <dgm:cxn modelId="{CCCE1337-1B46-0E47-A267-073935BBA133}" srcId="{97D02838-17DE-44D6-8259-F89D10C3D871}" destId="{CE735594-4037-3E48-B196-2A6A7E9BCD1D}" srcOrd="3" destOrd="0" parTransId="{CD27EF66-BF6D-0F4C-8ABD-C79B9058D9C3}" sibTransId="{CC3C935E-CE8B-8B4F-AE9A-138BF391EBC3}"/>
    <dgm:cxn modelId="{B01A673C-3C86-2D4C-AB15-D1AEE370ECC2}" type="presOf" srcId="{C457DA69-A5AC-8446-8D84-019AD069DA18}" destId="{2E9D76D5-E2D9-2D42-9EC7-58DEDB419909}" srcOrd="0" destOrd="1" presId="urn:microsoft.com/office/officeart/2005/8/layout/vList5"/>
    <dgm:cxn modelId="{25B3E05E-3C73-064F-9557-51D4D390F6F2}" type="presOf" srcId="{0A9D6220-96FB-411C-8335-5E70E422F21A}" destId="{D1582D7A-80D6-4F2B-A395-853683F73217}" srcOrd="0" destOrd="0" presId="urn:microsoft.com/office/officeart/2005/8/layout/vList5"/>
    <dgm:cxn modelId="{832C3943-1F9C-724B-902D-68794C1D437D}" type="presOf" srcId="{C185DAB3-C0B6-DA42-91BE-7D7BB96C4D48}" destId="{9E3163F8-FB69-EC4C-9E39-D8601D12487F}" srcOrd="0" destOrd="0" presId="urn:microsoft.com/office/officeart/2005/8/layout/vList5"/>
    <dgm:cxn modelId="{16FA3E48-EB6E-704C-BB15-5DB2B025FA41}" srcId="{7F11DE35-686F-48A6-8757-3508E3C3E578}" destId="{D8EE0596-8289-2840-ABFB-08BB7D322D5C}" srcOrd="1" destOrd="0" parTransId="{5B4F8C71-3865-274A-A1D5-833A586B6EE1}" sibTransId="{73C4BEED-AAAF-EA40-BE96-E2E0E72D5F48}"/>
    <dgm:cxn modelId="{F3918369-A8D9-4C4A-B319-1B2C1ECF3A0B}" type="presOf" srcId="{97D02838-17DE-44D6-8259-F89D10C3D871}" destId="{91140007-6813-4243-AD9D-758208497B00}" srcOrd="0" destOrd="0" presId="urn:microsoft.com/office/officeart/2005/8/layout/vList5"/>
    <dgm:cxn modelId="{4E826F6F-F5E9-4FBD-992B-AA13B9EB94D2}" srcId="{97D02838-17DE-44D6-8259-F89D10C3D871}" destId="{7F11DE35-686F-48A6-8757-3508E3C3E578}" srcOrd="2" destOrd="0" parTransId="{132B075C-3344-4013-A9E4-858A2CC138D5}" sibTransId="{C610ABC1-4BF5-40D9-8FE7-89893AC7AE65}"/>
    <dgm:cxn modelId="{6E1E0656-BD50-6648-8A76-8E0CFAE28DB8}" type="presOf" srcId="{269C9B89-F0DD-4BD8-8DB3-5F733D3135A6}" destId="{BA9D7E45-7441-4897-83AC-F726FEBD412C}" srcOrd="0" destOrd="0" presId="urn:microsoft.com/office/officeart/2005/8/layout/vList5"/>
    <dgm:cxn modelId="{F4F09278-1DFE-1847-B207-CD52162E6699}" srcId="{C185DAB3-C0B6-DA42-91BE-7D7BB96C4D48}" destId="{0A0FFB55-5572-3D45-BF3E-F04664E64A78}" srcOrd="0" destOrd="0" parTransId="{3F486609-59F2-AF44-A72D-1A34A4497494}" sibTransId="{95ABA628-1073-004B-AFE1-B7D80A36F12E}"/>
    <dgm:cxn modelId="{8A30058B-1F22-0D45-ADAF-011107B40891}" type="presOf" srcId="{C160CBF9-E8E6-42A5-A680-76EF20793040}" destId="{A9050660-5E22-4646-9D66-BD704B695970}" srcOrd="0" destOrd="0" presId="urn:microsoft.com/office/officeart/2005/8/layout/vList5"/>
    <dgm:cxn modelId="{E93FE593-F5DA-AF4C-908E-68787CBF8447}" type="presOf" srcId="{0A0FFB55-5572-3D45-BF3E-F04664E64A78}" destId="{2E9D76D5-E2D9-2D42-9EC7-58DEDB419909}" srcOrd="0" destOrd="0" presId="urn:microsoft.com/office/officeart/2005/8/layout/vList5"/>
    <dgm:cxn modelId="{649D479C-9AE5-4087-BE5D-25EE1AAD7B1B}" srcId="{7F11DE35-686F-48A6-8757-3508E3C3E578}" destId="{0A9D6220-96FB-411C-8335-5E70E422F21A}" srcOrd="0" destOrd="0" parTransId="{C37AC191-09C8-44C2-B62F-FBD443D4622E}" sibTransId="{69C8CF88-DA52-439D-903B-FB74BA8877D4}"/>
    <dgm:cxn modelId="{A92059AD-CEEE-2F4E-85F8-8B67F631C599}" srcId="{CE735594-4037-3E48-B196-2A6A7E9BCD1D}" destId="{C2F83365-599E-6F4F-9102-8BD1EEC21C11}" srcOrd="0" destOrd="0" parTransId="{ADF7571F-FEC4-E640-B3CE-E159C61C6F2E}" sibTransId="{29643168-71A8-654D-8E7D-27BE1BCAEC5E}"/>
    <dgm:cxn modelId="{5E8A1EC9-90BC-B240-9498-C19279A007E7}" type="presOf" srcId="{7F11DE35-686F-48A6-8757-3508E3C3E578}" destId="{783D67C5-B206-40C0-8320-D77CCE4E28B5}" srcOrd="0" destOrd="0" presId="urn:microsoft.com/office/officeart/2005/8/layout/vList5"/>
    <dgm:cxn modelId="{0B888FEC-1C65-344D-9325-AA94D0D26AF4}" type="presParOf" srcId="{91140007-6813-4243-AD9D-758208497B00}" destId="{86405D4D-A57C-4ECE-8B09-35D626111C1F}" srcOrd="0" destOrd="0" presId="urn:microsoft.com/office/officeart/2005/8/layout/vList5"/>
    <dgm:cxn modelId="{20D196C3-E261-1747-B2F8-BC5A838263C8}" type="presParOf" srcId="{86405D4D-A57C-4ECE-8B09-35D626111C1F}" destId="{A9050660-5E22-4646-9D66-BD704B695970}" srcOrd="0" destOrd="0" presId="urn:microsoft.com/office/officeart/2005/8/layout/vList5"/>
    <dgm:cxn modelId="{9A370841-7A4B-404B-B8F2-DFE1E89D34C5}" type="presParOf" srcId="{86405D4D-A57C-4ECE-8B09-35D626111C1F}" destId="{BA9D7E45-7441-4897-83AC-F726FEBD412C}" srcOrd="1" destOrd="0" presId="urn:microsoft.com/office/officeart/2005/8/layout/vList5"/>
    <dgm:cxn modelId="{4B917E64-28E7-ED41-A5AF-B2521BEE4498}" type="presParOf" srcId="{91140007-6813-4243-AD9D-758208497B00}" destId="{B30FAF7A-D231-4FFE-9C6B-20B8B48EC70F}" srcOrd="1" destOrd="0" presId="urn:microsoft.com/office/officeart/2005/8/layout/vList5"/>
    <dgm:cxn modelId="{13783AAA-9BD6-A24E-8A64-21A37E2ECBDE}" type="presParOf" srcId="{91140007-6813-4243-AD9D-758208497B00}" destId="{5DAB7631-43A5-A548-86BF-1521B0FDB79D}" srcOrd="2" destOrd="0" presId="urn:microsoft.com/office/officeart/2005/8/layout/vList5"/>
    <dgm:cxn modelId="{469A8426-D93D-D144-98E0-11239F1565FD}" type="presParOf" srcId="{5DAB7631-43A5-A548-86BF-1521B0FDB79D}" destId="{9E3163F8-FB69-EC4C-9E39-D8601D12487F}" srcOrd="0" destOrd="0" presId="urn:microsoft.com/office/officeart/2005/8/layout/vList5"/>
    <dgm:cxn modelId="{2D91715D-4350-5042-B26F-313085A3E94F}" type="presParOf" srcId="{5DAB7631-43A5-A548-86BF-1521B0FDB79D}" destId="{2E9D76D5-E2D9-2D42-9EC7-58DEDB419909}" srcOrd="1" destOrd="0" presId="urn:microsoft.com/office/officeart/2005/8/layout/vList5"/>
    <dgm:cxn modelId="{3EFB20BF-669C-9C47-A363-D8C02A3FBCDB}" type="presParOf" srcId="{91140007-6813-4243-AD9D-758208497B00}" destId="{AA0F36CD-03F0-C94F-8E8B-34E9C1F53961}" srcOrd="3" destOrd="0" presId="urn:microsoft.com/office/officeart/2005/8/layout/vList5"/>
    <dgm:cxn modelId="{3FC4E558-9069-BE48-BD87-F17E93BD393D}" type="presParOf" srcId="{91140007-6813-4243-AD9D-758208497B00}" destId="{C266587E-F946-43F9-BAB2-442FF75A6B43}" srcOrd="4" destOrd="0" presId="urn:microsoft.com/office/officeart/2005/8/layout/vList5"/>
    <dgm:cxn modelId="{4CB7C229-D219-084A-B2C3-B2A209640047}" type="presParOf" srcId="{C266587E-F946-43F9-BAB2-442FF75A6B43}" destId="{783D67C5-B206-40C0-8320-D77CCE4E28B5}" srcOrd="0" destOrd="0" presId="urn:microsoft.com/office/officeart/2005/8/layout/vList5"/>
    <dgm:cxn modelId="{65B97571-2093-C54A-A0C0-258B4B77AC63}" type="presParOf" srcId="{C266587E-F946-43F9-BAB2-442FF75A6B43}" destId="{D1582D7A-80D6-4F2B-A395-853683F73217}" srcOrd="1" destOrd="0" presId="urn:microsoft.com/office/officeart/2005/8/layout/vList5"/>
    <dgm:cxn modelId="{9019256D-13AD-764E-8D26-C3F842ACAACC}" type="presParOf" srcId="{91140007-6813-4243-AD9D-758208497B00}" destId="{E4EDE11C-37C8-714E-927C-60463DCA3243}" srcOrd="5" destOrd="0" presId="urn:microsoft.com/office/officeart/2005/8/layout/vList5"/>
    <dgm:cxn modelId="{35A0879A-2B18-F04B-A035-491504EA60FC}" type="presParOf" srcId="{91140007-6813-4243-AD9D-758208497B00}" destId="{EEFE1215-0616-314A-B087-D0CFF71E0F01}" srcOrd="6" destOrd="0" presId="urn:microsoft.com/office/officeart/2005/8/layout/vList5"/>
    <dgm:cxn modelId="{9A31636E-54DE-6E49-9628-47A3219E27F2}" type="presParOf" srcId="{EEFE1215-0616-314A-B087-D0CFF71E0F01}" destId="{B7EB2D21-A7B5-DE41-AAD1-01E6E97E4E54}" srcOrd="0" destOrd="0" presId="urn:microsoft.com/office/officeart/2005/8/layout/vList5"/>
    <dgm:cxn modelId="{B3939617-BCA3-3240-AC0C-00573DE46786}" type="presParOf" srcId="{EEFE1215-0616-314A-B087-D0CFF71E0F01}" destId="{32DFC374-4F83-1D4D-8F66-CC2B374961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02838-17DE-44D6-8259-F89D10C3D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160CBF9-E8E6-42A5-A680-76EF20793040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/>
            <a:t>Destruction créatrice</a:t>
          </a:r>
        </a:p>
      </dgm:t>
    </dgm:pt>
    <dgm:pt modelId="{4D924478-939C-4C97-9656-CF2EFCF267FD}" type="parTrans" cxnId="{ACF02611-AB18-4DE8-847C-18944B9BB611}">
      <dgm:prSet/>
      <dgm:spPr/>
      <dgm:t>
        <a:bodyPr/>
        <a:lstStyle/>
        <a:p>
          <a:endParaRPr lang="fr-CA"/>
        </a:p>
      </dgm:t>
    </dgm:pt>
    <dgm:pt modelId="{7B7589DA-E59C-4779-B28F-78BEA1417E7B}" type="sibTrans" cxnId="{ACF02611-AB18-4DE8-847C-18944B9BB611}">
      <dgm:prSet/>
      <dgm:spPr/>
      <dgm:t>
        <a:bodyPr/>
        <a:lstStyle/>
        <a:p>
          <a:endParaRPr lang="fr-CA"/>
        </a:p>
      </dgm:t>
    </dgm:pt>
    <dgm:pt modelId="{269C9B89-F0DD-4BD8-8DB3-5F733D3135A6}">
      <dgm:prSet phldrT="[Texte]"/>
      <dgm:spPr/>
      <dgm:t>
        <a:bodyPr/>
        <a:lstStyle/>
        <a:p>
          <a:r>
            <a:rPr lang="fr-FR" dirty="0"/>
            <a:t>Processus de transformation qui consiste en la suppression de la façon de faire antérieure</a:t>
          </a:r>
          <a:endParaRPr lang="fr-CA" dirty="0"/>
        </a:p>
      </dgm:t>
    </dgm:pt>
    <dgm:pt modelId="{381D9E07-A9AF-45EC-9264-1F4C1B91CE44}" type="parTrans" cxnId="{EA43E320-601A-4E05-AA0E-AF523386DC3D}">
      <dgm:prSet/>
      <dgm:spPr/>
      <dgm:t>
        <a:bodyPr/>
        <a:lstStyle/>
        <a:p>
          <a:endParaRPr lang="fr-CA"/>
        </a:p>
      </dgm:t>
    </dgm:pt>
    <dgm:pt modelId="{0F883908-8E6A-44CB-BB4E-A79A71F79193}" type="sibTrans" cxnId="{EA43E320-601A-4E05-AA0E-AF523386DC3D}">
      <dgm:prSet/>
      <dgm:spPr/>
      <dgm:t>
        <a:bodyPr/>
        <a:lstStyle/>
        <a:p>
          <a:endParaRPr lang="fr-CA"/>
        </a:p>
      </dgm:t>
    </dgm:pt>
    <dgm:pt modelId="{7F11DE35-686F-48A6-8757-3508E3C3E578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/>
            <a:t>Vigilance entrepreneuriale</a:t>
          </a:r>
        </a:p>
      </dgm:t>
    </dgm:pt>
    <dgm:pt modelId="{132B075C-3344-4013-A9E4-858A2CC138D5}" type="parTrans" cxnId="{4E826F6F-F5E9-4FBD-992B-AA13B9EB94D2}">
      <dgm:prSet/>
      <dgm:spPr/>
      <dgm:t>
        <a:bodyPr/>
        <a:lstStyle/>
        <a:p>
          <a:endParaRPr lang="fr-CA"/>
        </a:p>
      </dgm:t>
    </dgm:pt>
    <dgm:pt modelId="{C610ABC1-4BF5-40D9-8FE7-89893AC7AE65}" type="sibTrans" cxnId="{4E826F6F-F5E9-4FBD-992B-AA13B9EB94D2}">
      <dgm:prSet/>
      <dgm:spPr/>
      <dgm:t>
        <a:bodyPr/>
        <a:lstStyle/>
        <a:p>
          <a:endParaRPr lang="fr-CA"/>
        </a:p>
      </dgm:t>
    </dgm:pt>
    <dgm:pt modelId="{0A9D6220-96FB-411C-8335-5E70E422F21A}">
      <dgm:prSet phldrT="[Texte]"/>
      <dgm:spPr/>
      <dgm:t>
        <a:bodyPr/>
        <a:lstStyle/>
        <a:p>
          <a:r>
            <a:rPr lang="fr-FR" dirty="0"/>
            <a:t>Capacité de percevoir les occasions de faire des profits en étant attentif aux signaux du marché</a:t>
          </a:r>
          <a:endParaRPr lang="fr-CA" dirty="0"/>
        </a:p>
      </dgm:t>
    </dgm:pt>
    <dgm:pt modelId="{C37AC191-09C8-44C2-B62F-FBD443D4622E}" type="parTrans" cxnId="{649D479C-9AE5-4087-BE5D-25EE1AAD7B1B}">
      <dgm:prSet/>
      <dgm:spPr/>
      <dgm:t>
        <a:bodyPr/>
        <a:lstStyle/>
        <a:p>
          <a:endParaRPr lang="fr-CA"/>
        </a:p>
      </dgm:t>
    </dgm:pt>
    <dgm:pt modelId="{69C8CF88-DA52-439D-903B-FB74BA8877D4}" type="sibTrans" cxnId="{649D479C-9AE5-4087-BE5D-25EE1AAD7B1B}">
      <dgm:prSet/>
      <dgm:spPr/>
      <dgm:t>
        <a:bodyPr/>
        <a:lstStyle/>
        <a:p>
          <a:endParaRPr lang="fr-CA"/>
        </a:p>
      </dgm:t>
    </dgm:pt>
    <dgm:pt modelId="{91140007-6813-4243-AD9D-758208497B00}" type="pres">
      <dgm:prSet presAssocID="{97D02838-17DE-44D6-8259-F89D10C3D871}" presName="Name0" presStyleCnt="0">
        <dgm:presLayoutVars>
          <dgm:dir/>
          <dgm:animLvl val="lvl"/>
          <dgm:resizeHandles val="exact"/>
        </dgm:presLayoutVars>
      </dgm:prSet>
      <dgm:spPr/>
    </dgm:pt>
    <dgm:pt modelId="{86405D4D-A57C-4ECE-8B09-35D626111C1F}" type="pres">
      <dgm:prSet presAssocID="{C160CBF9-E8E6-42A5-A680-76EF20793040}" presName="linNode" presStyleCnt="0"/>
      <dgm:spPr/>
    </dgm:pt>
    <dgm:pt modelId="{A9050660-5E22-4646-9D66-BD704B695970}" type="pres">
      <dgm:prSet presAssocID="{C160CBF9-E8E6-42A5-A680-76EF2079304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A9D7E45-7441-4897-83AC-F726FEBD412C}" type="pres">
      <dgm:prSet presAssocID="{C160CBF9-E8E6-42A5-A680-76EF20793040}" presName="descendantText" presStyleLbl="alignAccFollowNode1" presStyleIdx="0" presStyleCnt="2">
        <dgm:presLayoutVars>
          <dgm:bulletEnabled val="1"/>
        </dgm:presLayoutVars>
      </dgm:prSet>
      <dgm:spPr/>
    </dgm:pt>
    <dgm:pt modelId="{B30FAF7A-D231-4FFE-9C6B-20B8B48EC70F}" type="pres">
      <dgm:prSet presAssocID="{7B7589DA-E59C-4779-B28F-78BEA1417E7B}" presName="sp" presStyleCnt="0"/>
      <dgm:spPr/>
    </dgm:pt>
    <dgm:pt modelId="{C266587E-F946-43F9-BAB2-442FF75A6B43}" type="pres">
      <dgm:prSet presAssocID="{7F11DE35-686F-48A6-8757-3508E3C3E578}" presName="linNode" presStyleCnt="0"/>
      <dgm:spPr/>
    </dgm:pt>
    <dgm:pt modelId="{783D67C5-B206-40C0-8320-D77CCE4E28B5}" type="pres">
      <dgm:prSet presAssocID="{7F11DE35-686F-48A6-8757-3508E3C3E57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1582D7A-80D6-4F2B-A395-853683F73217}" type="pres">
      <dgm:prSet presAssocID="{7F11DE35-686F-48A6-8757-3508E3C3E57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CF02611-AB18-4DE8-847C-18944B9BB611}" srcId="{97D02838-17DE-44D6-8259-F89D10C3D871}" destId="{C160CBF9-E8E6-42A5-A680-76EF20793040}" srcOrd="0" destOrd="0" parTransId="{4D924478-939C-4C97-9656-CF2EFCF267FD}" sibTransId="{7B7589DA-E59C-4779-B28F-78BEA1417E7B}"/>
    <dgm:cxn modelId="{EA43E320-601A-4E05-AA0E-AF523386DC3D}" srcId="{C160CBF9-E8E6-42A5-A680-76EF20793040}" destId="{269C9B89-F0DD-4BD8-8DB3-5F733D3135A6}" srcOrd="0" destOrd="0" parTransId="{381D9E07-A9AF-45EC-9264-1F4C1B91CE44}" sibTransId="{0F883908-8E6A-44CB-BB4E-A79A71F79193}"/>
    <dgm:cxn modelId="{1EDB5D24-C31A-2A41-84FA-C8B93769DDCE}" type="presOf" srcId="{97D02838-17DE-44D6-8259-F89D10C3D871}" destId="{91140007-6813-4243-AD9D-758208497B00}" srcOrd="0" destOrd="0" presId="urn:microsoft.com/office/officeart/2005/8/layout/vList5"/>
    <dgm:cxn modelId="{4E826F6F-F5E9-4FBD-992B-AA13B9EB94D2}" srcId="{97D02838-17DE-44D6-8259-F89D10C3D871}" destId="{7F11DE35-686F-48A6-8757-3508E3C3E578}" srcOrd="1" destOrd="0" parTransId="{132B075C-3344-4013-A9E4-858A2CC138D5}" sibTransId="{C610ABC1-4BF5-40D9-8FE7-89893AC7AE65}"/>
    <dgm:cxn modelId="{D7C4138C-0C80-F54C-92D5-EB978D0A0B9F}" type="presOf" srcId="{269C9B89-F0DD-4BD8-8DB3-5F733D3135A6}" destId="{BA9D7E45-7441-4897-83AC-F726FEBD412C}" srcOrd="0" destOrd="0" presId="urn:microsoft.com/office/officeart/2005/8/layout/vList5"/>
    <dgm:cxn modelId="{E933389A-0FD0-464C-B3FA-2BB93841175A}" type="presOf" srcId="{0A9D6220-96FB-411C-8335-5E70E422F21A}" destId="{D1582D7A-80D6-4F2B-A395-853683F73217}" srcOrd="0" destOrd="0" presId="urn:microsoft.com/office/officeart/2005/8/layout/vList5"/>
    <dgm:cxn modelId="{649D479C-9AE5-4087-BE5D-25EE1AAD7B1B}" srcId="{7F11DE35-686F-48A6-8757-3508E3C3E578}" destId="{0A9D6220-96FB-411C-8335-5E70E422F21A}" srcOrd="0" destOrd="0" parTransId="{C37AC191-09C8-44C2-B62F-FBD443D4622E}" sibTransId="{69C8CF88-DA52-439D-903B-FB74BA8877D4}"/>
    <dgm:cxn modelId="{C04CE4CF-3D1B-A54C-A89F-1EFCE12F5627}" type="presOf" srcId="{C160CBF9-E8E6-42A5-A680-76EF20793040}" destId="{A9050660-5E22-4646-9D66-BD704B695970}" srcOrd="0" destOrd="0" presId="urn:microsoft.com/office/officeart/2005/8/layout/vList5"/>
    <dgm:cxn modelId="{57872FE8-5003-AC42-9029-7BC1FF3C450C}" type="presOf" srcId="{7F11DE35-686F-48A6-8757-3508E3C3E578}" destId="{783D67C5-B206-40C0-8320-D77CCE4E28B5}" srcOrd="0" destOrd="0" presId="urn:microsoft.com/office/officeart/2005/8/layout/vList5"/>
    <dgm:cxn modelId="{7AA9C0E6-8E39-9F4D-BCA3-D9B94CB2C9E7}" type="presParOf" srcId="{91140007-6813-4243-AD9D-758208497B00}" destId="{86405D4D-A57C-4ECE-8B09-35D626111C1F}" srcOrd="0" destOrd="0" presId="urn:microsoft.com/office/officeart/2005/8/layout/vList5"/>
    <dgm:cxn modelId="{61440B4F-4DD9-BE42-B85A-98604A65BF04}" type="presParOf" srcId="{86405D4D-A57C-4ECE-8B09-35D626111C1F}" destId="{A9050660-5E22-4646-9D66-BD704B695970}" srcOrd="0" destOrd="0" presId="urn:microsoft.com/office/officeart/2005/8/layout/vList5"/>
    <dgm:cxn modelId="{06E4312F-484F-1440-B297-0AA20587161B}" type="presParOf" srcId="{86405D4D-A57C-4ECE-8B09-35D626111C1F}" destId="{BA9D7E45-7441-4897-83AC-F726FEBD412C}" srcOrd="1" destOrd="0" presId="urn:microsoft.com/office/officeart/2005/8/layout/vList5"/>
    <dgm:cxn modelId="{E38046F1-86AF-444F-8ACF-15A1AF25946B}" type="presParOf" srcId="{91140007-6813-4243-AD9D-758208497B00}" destId="{B30FAF7A-D231-4FFE-9C6B-20B8B48EC70F}" srcOrd="1" destOrd="0" presId="urn:microsoft.com/office/officeart/2005/8/layout/vList5"/>
    <dgm:cxn modelId="{82702C7F-9B14-F24C-BEB1-D0A3395889FB}" type="presParOf" srcId="{91140007-6813-4243-AD9D-758208497B00}" destId="{C266587E-F946-43F9-BAB2-442FF75A6B43}" srcOrd="2" destOrd="0" presId="urn:microsoft.com/office/officeart/2005/8/layout/vList5"/>
    <dgm:cxn modelId="{FF8D07A2-DFA1-FC46-94C1-1049ABDC9E21}" type="presParOf" srcId="{C266587E-F946-43F9-BAB2-442FF75A6B43}" destId="{783D67C5-B206-40C0-8320-D77CCE4E28B5}" srcOrd="0" destOrd="0" presId="urn:microsoft.com/office/officeart/2005/8/layout/vList5"/>
    <dgm:cxn modelId="{D80FD895-EA6A-1847-BF4C-BFDF5ADD5F64}" type="presParOf" srcId="{C266587E-F946-43F9-BAB2-442FF75A6B43}" destId="{D1582D7A-80D6-4F2B-A395-853683F732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1CF5A-1032-4D97-9753-A179FE7F86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B3A1B79-38C2-4A69-B089-D294978663E7}">
      <dgm:prSet phldrT="[Texte]"/>
      <dgm:spPr/>
      <dgm:t>
        <a:bodyPr/>
        <a:lstStyle/>
        <a:p>
          <a:r>
            <a:rPr lang="fr-CA" dirty="0"/>
            <a:t>Reconnaître</a:t>
          </a:r>
        </a:p>
      </dgm:t>
    </dgm:pt>
    <dgm:pt modelId="{1D47B1D5-F173-4B71-A5AC-C16858858371}" type="parTrans" cxnId="{58CAAD74-620E-47A2-A5C5-074285316D82}">
      <dgm:prSet/>
      <dgm:spPr/>
      <dgm:t>
        <a:bodyPr/>
        <a:lstStyle/>
        <a:p>
          <a:endParaRPr lang="fr-CA"/>
        </a:p>
      </dgm:t>
    </dgm:pt>
    <dgm:pt modelId="{AA55B3F6-C1CF-411F-9F2F-DFFDF5CF39CA}" type="sibTrans" cxnId="{58CAAD74-620E-47A2-A5C5-074285316D82}">
      <dgm:prSet/>
      <dgm:spPr/>
      <dgm:t>
        <a:bodyPr/>
        <a:lstStyle/>
        <a:p>
          <a:endParaRPr lang="fr-CA"/>
        </a:p>
      </dgm:t>
    </dgm:pt>
    <dgm:pt modelId="{BB75F770-5E7A-4A21-B9B7-684C065ACFE0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/>
            <a:t>Écoute</a:t>
          </a:r>
        </a:p>
      </dgm:t>
    </dgm:pt>
    <dgm:pt modelId="{F4F5E6A3-F9EE-46FB-81CC-6405E0D67612}" type="parTrans" cxnId="{F5A5DCD4-0559-489A-92FC-BEABD75D0377}">
      <dgm:prSet/>
      <dgm:spPr/>
      <dgm:t>
        <a:bodyPr/>
        <a:lstStyle/>
        <a:p>
          <a:endParaRPr lang="fr-CA"/>
        </a:p>
      </dgm:t>
    </dgm:pt>
    <dgm:pt modelId="{C239FE5E-43E6-4EE8-B389-700DE868553B}" type="sibTrans" cxnId="{F5A5DCD4-0559-489A-92FC-BEABD75D0377}">
      <dgm:prSet/>
      <dgm:spPr/>
      <dgm:t>
        <a:bodyPr/>
        <a:lstStyle/>
        <a:p>
          <a:endParaRPr lang="fr-CA"/>
        </a:p>
      </dgm:t>
    </dgm:pt>
    <dgm:pt modelId="{ED7D1A4E-EBAD-4E5F-A4E2-679B6840AA25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/>
            <a:t>Observation</a:t>
          </a:r>
        </a:p>
      </dgm:t>
    </dgm:pt>
    <dgm:pt modelId="{DD28C43B-B8E5-4559-B78B-7939FD005412}" type="parTrans" cxnId="{2CAFB9F1-EA33-40C4-98FF-DEC8D8F49B29}">
      <dgm:prSet/>
      <dgm:spPr/>
      <dgm:t>
        <a:bodyPr/>
        <a:lstStyle/>
        <a:p>
          <a:endParaRPr lang="fr-CA"/>
        </a:p>
      </dgm:t>
    </dgm:pt>
    <dgm:pt modelId="{340975D4-CDC6-4769-8B33-910CF8A8B1E0}" type="sibTrans" cxnId="{2CAFB9F1-EA33-40C4-98FF-DEC8D8F49B29}">
      <dgm:prSet/>
      <dgm:spPr/>
      <dgm:t>
        <a:bodyPr/>
        <a:lstStyle/>
        <a:p>
          <a:endParaRPr lang="fr-CA"/>
        </a:p>
      </dgm:t>
    </dgm:pt>
    <dgm:pt modelId="{DFC424D9-F920-4CD9-9422-62022C39C47C}">
      <dgm:prSet phldrT="[Texte]"/>
      <dgm:spPr/>
      <dgm:t>
        <a:bodyPr/>
        <a:lstStyle/>
        <a:p>
          <a:r>
            <a:rPr lang="fr-CA" dirty="0"/>
            <a:t>Découvrir</a:t>
          </a:r>
        </a:p>
      </dgm:t>
    </dgm:pt>
    <dgm:pt modelId="{4023D144-923C-422A-998B-05A8285A79C1}" type="parTrans" cxnId="{84352E70-551E-4D58-BB31-4F002D45DF29}">
      <dgm:prSet/>
      <dgm:spPr/>
      <dgm:t>
        <a:bodyPr/>
        <a:lstStyle/>
        <a:p>
          <a:endParaRPr lang="fr-CA"/>
        </a:p>
      </dgm:t>
    </dgm:pt>
    <dgm:pt modelId="{4D003B00-F57B-42C2-8093-AD65ADA697D4}" type="sibTrans" cxnId="{84352E70-551E-4D58-BB31-4F002D45DF29}">
      <dgm:prSet/>
      <dgm:spPr/>
      <dgm:t>
        <a:bodyPr/>
        <a:lstStyle/>
        <a:p>
          <a:endParaRPr lang="fr-CA"/>
        </a:p>
      </dgm:t>
    </dgm:pt>
    <dgm:pt modelId="{1B157D4D-EAB0-47DB-8ABD-DFEAB11C6F31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/>
            <a:t>Recherche active</a:t>
          </a:r>
        </a:p>
      </dgm:t>
    </dgm:pt>
    <dgm:pt modelId="{381C781E-30D0-41CB-BE20-32EDC4B2CF32}" type="parTrans" cxnId="{8D744FA2-EBA3-4F34-A74A-F3D27BC20A49}">
      <dgm:prSet/>
      <dgm:spPr/>
      <dgm:t>
        <a:bodyPr/>
        <a:lstStyle/>
        <a:p>
          <a:endParaRPr lang="fr-CA"/>
        </a:p>
      </dgm:t>
    </dgm:pt>
    <dgm:pt modelId="{5FFE559D-2BA8-4779-B83C-0294E7D775D5}" type="sibTrans" cxnId="{8D744FA2-EBA3-4F34-A74A-F3D27BC20A49}">
      <dgm:prSet/>
      <dgm:spPr/>
      <dgm:t>
        <a:bodyPr/>
        <a:lstStyle/>
        <a:p>
          <a:endParaRPr lang="fr-CA"/>
        </a:p>
      </dgm:t>
    </dgm:pt>
    <dgm:pt modelId="{0E4B4B39-9328-40DB-A213-FF241D5F6E48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/>
            <a:t>Expérience</a:t>
          </a:r>
        </a:p>
      </dgm:t>
    </dgm:pt>
    <dgm:pt modelId="{3DF920C7-627D-499B-91A2-067342D6B0D5}" type="parTrans" cxnId="{555B9180-AE49-428F-BB06-CF0A867C7CBD}">
      <dgm:prSet/>
      <dgm:spPr/>
      <dgm:t>
        <a:bodyPr/>
        <a:lstStyle/>
        <a:p>
          <a:endParaRPr lang="fr-CA"/>
        </a:p>
      </dgm:t>
    </dgm:pt>
    <dgm:pt modelId="{A783664B-A164-440C-BD50-3578326146CD}" type="sibTrans" cxnId="{555B9180-AE49-428F-BB06-CF0A867C7CBD}">
      <dgm:prSet/>
      <dgm:spPr/>
      <dgm:t>
        <a:bodyPr/>
        <a:lstStyle/>
        <a:p>
          <a:endParaRPr lang="fr-CA"/>
        </a:p>
      </dgm:t>
    </dgm:pt>
    <dgm:pt modelId="{BB8681B9-8051-4944-842E-850B425AF569}">
      <dgm:prSet phldrT="[Texte]"/>
      <dgm:spPr/>
      <dgm:t>
        <a:bodyPr/>
        <a:lstStyle/>
        <a:p>
          <a:r>
            <a:rPr lang="fr-CA" dirty="0"/>
            <a:t>Exploiter</a:t>
          </a:r>
        </a:p>
      </dgm:t>
    </dgm:pt>
    <dgm:pt modelId="{31B30398-BBEB-48DA-B279-7D3914772C3F}" type="parTrans" cxnId="{CE0298D7-A966-4320-8610-80307B019FC6}">
      <dgm:prSet/>
      <dgm:spPr/>
      <dgm:t>
        <a:bodyPr/>
        <a:lstStyle/>
        <a:p>
          <a:endParaRPr lang="fr-CA"/>
        </a:p>
      </dgm:t>
    </dgm:pt>
    <dgm:pt modelId="{73D78348-D350-4591-BB4C-A19450F9C188}" type="sibTrans" cxnId="{CE0298D7-A966-4320-8610-80307B019FC6}">
      <dgm:prSet/>
      <dgm:spPr/>
      <dgm:t>
        <a:bodyPr/>
        <a:lstStyle/>
        <a:p>
          <a:endParaRPr lang="fr-CA"/>
        </a:p>
      </dgm:t>
    </dgm:pt>
    <dgm:pt modelId="{9C590567-86E4-4E4C-8DA2-18BB47A50E39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/>
            <a:t>Nouvelle vision</a:t>
          </a:r>
        </a:p>
      </dgm:t>
    </dgm:pt>
    <dgm:pt modelId="{FB2FDB2D-F347-4523-8F49-E1CA74874026}" type="parTrans" cxnId="{3B8BA59E-7A37-4871-BED6-15259AB1D88B}">
      <dgm:prSet/>
      <dgm:spPr/>
      <dgm:t>
        <a:bodyPr/>
        <a:lstStyle/>
        <a:p>
          <a:endParaRPr lang="fr-CA"/>
        </a:p>
      </dgm:t>
    </dgm:pt>
    <dgm:pt modelId="{66518B6B-C2B9-485C-8E61-92DD3E7B6967}" type="sibTrans" cxnId="{3B8BA59E-7A37-4871-BED6-15259AB1D88B}">
      <dgm:prSet/>
      <dgm:spPr/>
      <dgm:t>
        <a:bodyPr/>
        <a:lstStyle/>
        <a:p>
          <a:endParaRPr lang="fr-CA"/>
        </a:p>
      </dgm:t>
    </dgm:pt>
    <dgm:pt modelId="{40488017-C9F1-4AF9-BF61-D7AAAB56C972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/>
            <a:t>Ressources potentielles</a:t>
          </a:r>
        </a:p>
      </dgm:t>
    </dgm:pt>
    <dgm:pt modelId="{5CF04F87-4046-40F3-A5DF-B1D219D230ED}" type="parTrans" cxnId="{165F797A-A113-49C9-8EB0-70704E9AF6D4}">
      <dgm:prSet/>
      <dgm:spPr/>
      <dgm:t>
        <a:bodyPr/>
        <a:lstStyle/>
        <a:p>
          <a:endParaRPr lang="fr-CA"/>
        </a:p>
      </dgm:t>
    </dgm:pt>
    <dgm:pt modelId="{65C38CBE-97DB-4239-BDCE-305A17D45073}" type="sibTrans" cxnId="{165F797A-A113-49C9-8EB0-70704E9AF6D4}">
      <dgm:prSet/>
      <dgm:spPr/>
      <dgm:t>
        <a:bodyPr/>
        <a:lstStyle/>
        <a:p>
          <a:endParaRPr lang="fr-CA"/>
        </a:p>
      </dgm:t>
    </dgm:pt>
    <dgm:pt modelId="{E5B21B0A-C366-4EED-9B60-2C046D7A491D}">
      <dgm:prSet/>
      <dgm:spPr>
        <a:solidFill>
          <a:srgbClr val="EFC19F"/>
        </a:solidFill>
      </dgm:spPr>
      <dgm:t>
        <a:bodyPr/>
        <a:lstStyle/>
        <a:p>
          <a:r>
            <a:rPr lang="fr-CA" dirty="0"/>
            <a:t>Vigilance entrepreneuriale</a:t>
          </a:r>
        </a:p>
      </dgm:t>
    </dgm:pt>
    <dgm:pt modelId="{92381D5F-B398-4BF2-962D-30DBA7964C00}" type="parTrans" cxnId="{781B9333-EBB2-4334-B756-5AB878C99F61}">
      <dgm:prSet/>
      <dgm:spPr/>
      <dgm:t>
        <a:bodyPr/>
        <a:lstStyle/>
        <a:p>
          <a:endParaRPr lang="fr-CA"/>
        </a:p>
      </dgm:t>
    </dgm:pt>
    <dgm:pt modelId="{D185C336-1201-47A9-A5D5-6940F7295BEC}" type="sibTrans" cxnId="{781B9333-EBB2-4334-B756-5AB878C99F61}">
      <dgm:prSet/>
      <dgm:spPr/>
      <dgm:t>
        <a:bodyPr/>
        <a:lstStyle/>
        <a:p>
          <a:endParaRPr lang="fr-CA"/>
        </a:p>
      </dgm:t>
    </dgm:pt>
    <dgm:pt modelId="{C49DFA91-820D-42A7-B5EA-AB3D1D23AD99}">
      <dgm:prSet/>
      <dgm:spPr>
        <a:solidFill>
          <a:srgbClr val="ADD387"/>
        </a:solidFill>
      </dgm:spPr>
      <dgm:t>
        <a:bodyPr/>
        <a:lstStyle/>
        <a:p>
          <a:r>
            <a:rPr lang="fr-CA" dirty="0"/>
            <a:t>Ouverture à l’imprévu</a:t>
          </a:r>
        </a:p>
      </dgm:t>
    </dgm:pt>
    <dgm:pt modelId="{480B8206-5E52-49DA-B80E-12F98D4A8C77}" type="parTrans" cxnId="{043D0125-4949-408B-BB37-CFF8D63CEB28}">
      <dgm:prSet/>
      <dgm:spPr/>
      <dgm:t>
        <a:bodyPr/>
        <a:lstStyle/>
        <a:p>
          <a:endParaRPr lang="fr-CA"/>
        </a:p>
      </dgm:t>
    </dgm:pt>
    <dgm:pt modelId="{DC71AFAD-3B15-430B-9E3E-6F81B60B3D8E}" type="sibTrans" cxnId="{043D0125-4949-408B-BB37-CFF8D63CEB28}">
      <dgm:prSet/>
      <dgm:spPr/>
      <dgm:t>
        <a:bodyPr/>
        <a:lstStyle/>
        <a:p>
          <a:endParaRPr lang="fr-CA"/>
        </a:p>
      </dgm:t>
    </dgm:pt>
    <dgm:pt modelId="{FD32017C-3E7D-47D3-90F5-31667BACB51E}">
      <dgm:prSet/>
      <dgm:spPr>
        <a:solidFill>
          <a:srgbClr val="8DC1C5"/>
        </a:solidFill>
      </dgm:spPr>
      <dgm:t>
        <a:bodyPr/>
        <a:lstStyle/>
        <a:p>
          <a:r>
            <a:rPr lang="fr-CA" dirty="0"/>
            <a:t>Contradictions </a:t>
          </a:r>
        </a:p>
      </dgm:t>
    </dgm:pt>
    <dgm:pt modelId="{0D022797-45FE-4EC1-9EB6-B09CC6FFFA12}" type="parTrans" cxnId="{F49765B2-E53E-441A-9572-35CDDF6297E0}">
      <dgm:prSet/>
      <dgm:spPr/>
      <dgm:t>
        <a:bodyPr/>
        <a:lstStyle/>
        <a:p>
          <a:endParaRPr lang="fr-CA"/>
        </a:p>
      </dgm:t>
    </dgm:pt>
    <dgm:pt modelId="{68475A3A-5D2E-4650-8D54-095775D16484}" type="sibTrans" cxnId="{F49765B2-E53E-441A-9572-35CDDF6297E0}">
      <dgm:prSet/>
      <dgm:spPr/>
      <dgm:t>
        <a:bodyPr/>
        <a:lstStyle/>
        <a:p>
          <a:endParaRPr lang="fr-CA"/>
        </a:p>
      </dgm:t>
    </dgm:pt>
    <dgm:pt modelId="{94253E28-71CB-4104-AF22-5D8B4A488E9E}" type="pres">
      <dgm:prSet presAssocID="{6DE1CF5A-1032-4D97-9753-A179FE7F86A5}" presName="theList" presStyleCnt="0">
        <dgm:presLayoutVars>
          <dgm:dir/>
          <dgm:animLvl val="lvl"/>
          <dgm:resizeHandles val="exact"/>
        </dgm:presLayoutVars>
      </dgm:prSet>
      <dgm:spPr/>
    </dgm:pt>
    <dgm:pt modelId="{3660760C-E977-402F-81D4-B52A9EBB16E1}" type="pres">
      <dgm:prSet presAssocID="{CB3A1B79-38C2-4A69-B089-D294978663E7}" presName="compNode" presStyleCnt="0"/>
      <dgm:spPr/>
    </dgm:pt>
    <dgm:pt modelId="{07D138D5-1CFC-4E43-BF16-67A8ED4AF1E1}" type="pres">
      <dgm:prSet presAssocID="{CB3A1B79-38C2-4A69-B089-D294978663E7}" presName="aNode" presStyleLbl="bgShp" presStyleIdx="0" presStyleCnt="3"/>
      <dgm:spPr/>
    </dgm:pt>
    <dgm:pt modelId="{01C3A9B9-566C-4A0C-A2AA-05A415C9E989}" type="pres">
      <dgm:prSet presAssocID="{CB3A1B79-38C2-4A69-B089-D294978663E7}" presName="textNode" presStyleLbl="bgShp" presStyleIdx="0" presStyleCnt="3"/>
      <dgm:spPr/>
    </dgm:pt>
    <dgm:pt modelId="{000CAEF6-E937-4ED6-99D3-0855FB554730}" type="pres">
      <dgm:prSet presAssocID="{CB3A1B79-38C2-4A69-B089-D294978663E7}" presName="compChildNode" presStyleCnt="0"/>
      <dgm:spPr/>
    </dgm:pt>
    <dgm:pt modelId="{5A389EEC-78FE-4C8B-B697-A1EAC787410A}" type="pres">
      <dgm:prSet presAssocID="{CB3A1B79-38C2-4A69-B089-D294978663E7}" presName="theInnerList" presStyleCnt="0"/>
      <dgm:spPr/>
    </dgm:pt>
    <dgm:pt modelId="{874F3690-E7A6-4CAA-B083-E766A4040279}" type="pres">
      <dgm:prSet presAssocID="{BB75F770-5E7A-4A21-B9B7-684C065ACFE0}" presName="childNode" presStyleLbl="node1" presStyleIdx="0" presStyleCnt="9">
        <dgm:presLayoutVars>
          <dgm:bulletEnabled val="1"/>
        </dgm:presLayoutVars>
      </dgm:prSet>
      <dgm:spPr/>
    </dgm:pt>
    <dgm:pt modelId="{7D5D7990-DC58-43B4-A06D-29078399B90D}" type="pres">
      <dgm:prSet presAssocID="{BB75F770-5E7A-4A21-B9B7-684C065ACFE0}" presName="aSpace2" presStyleCnt="0"/>
      <dgm:spPr/>
    </dgm:pt>
    <dgm:pt modelId="{4008385F-C193-47AA-85F0-3118FF642E2A}" type="pres">
      <dgm:prSet presAssocID="{ED7D1A4E-EBAD-4E5F-A4E2-679B6840AA25}" presName="childNode" presStyleLbl="node1" presStyleIdx="1" presStyleCnt="9">
        <dgm:presLayoutVars>
          <dgm:bulletEnabled val="1"/>
        </dgm:presLayoutVars>
      </dgm:prSet>
      <dgm:spPr/>
    </dgm:pt>
    <dgm:pt modelId="{4946374A-EA8D-4426-B4CB-FBF0697991E7}" type="pres">
      <dgm:prSet presAssocID="{ED7D1A4E-EBAD-4E5F-A4E2-679B6840AA25}" presName="aSpace2" presStyleCnt="0"/>
      <dgm:spPr/>
    </dgm:pt>
    <dgm:pt modelId="{978FE435-BE90-4D56-9C40-D376B20B6A6C}" type="pres">
      <dgm:prSet presAssocID="{E5B21B0A-C366-4EED-9B60-2C046D7A491D}" presName="childNode" presStyleLbl="node1" presStyleIdx="2" presStyleCnt="9">
        <dgm:presLayoutVars>
          <dgm:bulletEnabled val="1"/>
        </dgm:presLayoutVars>
      </dgm:prSet>
      <dgm:spPr/>
    </dgm:pt>
    <dgm:pt modelId="{108F447F-ACA6-4811-ABC9-AAA52B408464}" type="pres">
      <dgm:prSet presAssocID="{CB3A1B79-38C2-4A69-B089-D294978663E7}" presName="aSpace" presStyleCnt="0"/>
      <dgm:spPr/>
    </dgm:pt>
    <dgm:pt modelId="{5BAADF9C-CD26-49C6-87F0-E09DFAD17621}" type="pres">
      <dgm:prSet presAssocID="{DFC424D9-F920-4CD9-9422-62022C39C47C}" presName="compNode" presStyleCnt="0"/>
      <dgm:spPr/>
    </dgm:pt>
    <dgm:pt modelId="{5C38565B-651B-4667-BF4A-5036E47A68A0}" type="pres">
      <dgm:prSet presAssocID="{DFC424D9-F920-4CD9-9422-62022C39C47C}" presName="aNode" presStyleLbl="bgShp" presStyleIdx="1" presStyleCnt="3"/>
      <dgm:spPr/>
    </dgm:pt>
    <dgm:pt modelId="{B1527D8A-067A-48A3-98D4-5DA6445AAFB0}" type="pres">
      <dgm:prSet presAssocID="{DFC424D9-F920-4CD9-9422-62022C39C47C}" presName="textNode" presStyleLbl="bgShp" presStyleIdx="1" presStyleCnt="3"/>
      <dgm:spPr/>
    </dgm:pt>
    <dgm:pt modelId="{FF68CB45-C8B6-4130-B8D2-593887B5610A}" type="pres">
      <dgm:prSet presAssocID="{DFC424D9-F920-4CD9-9422-62022C39C47C}" presName="compChildNode" presStyleCnt="0"/>
      <dgm:spPr/>
    </dgm:pt>
    <dgm:pt modelId="{A9D13C1E-B75C-441A-801C-B6926923106D}" type="pres">
      <dgm:prSet presAssocID="{DFC424D9-F920-4CD9-9422-62022C39C47C}" presName="theInnerList" presStyleCnt="0"/>
      <dgm:spPr/>
    </dgm:pt>
    <dgm:pt modelId="{83EBD38D-55CA-46B6-B49D-125A0BFB7F30}" type="pres">
      <dgm:prSet presAssocID="{1B157D4D-EAB0-47DB-8ABD-DFEAB11C6F31}" presName="childNode" presStyleLbl="node1" presStyleIdx="3" presStyleCnt="9">
        <dgm:presLayoutVars>
          <dgm:bulletEnabled val="1"/>
        </dgm:presLayoutVars>
      </dgm:prSet>
      <dgm:spPr/>
    </dgm:pt>
    <dgm:pt modelId="{50EE3D0A-1548-4E3D-9E4A-4A3D814C1201}" type="pres">
      <dgm:prSet presAssocID="{1B157D4D-EAB0-47DB-8ABD-DFEAB11C6F31}" presName="aSpace2" presStyleCnt="0"/>
      <dgm:spPr/>
    </dgm:pt>
    <dgm:pt modelId="{51C1FD4A-F5EF-44A2-8921-CE50317F1858}" type="pres">
      <dgm:prSet presAssocID="{0E4B4B39-9328-40DB-A213-FF241D5F6E48}" presName="childNode" presStyleLbl="node1" presStyleIdx="4" presStyleCnt="9">
        <dgm:presLayoutVars>
          <dgm:bulletEnabled val="1"/>
        </dgm:presLayoutVars>
      </dgm:prSet>
      <dgm:spPr/>
    </dgm:pt>
    <dgm:pt modelId="{DDA341CF-ED88-4D40-A109-4D7CB5C8947A}" type="pres">
      <dgm:prSet presAssocID="{0E4B4B39-9328-40DB-A213-FF241D5F6E48}" presName="aSpace2" presStyleCnt="0"/>
      <dgm:spPr/>
    </dgm:pt>
    <dgm:pt modelId="{8B5E5D27-C660-40C7-A020-AEB18B13FD82}" type="pres">
      <dgm:prSet presAssocID="{C49DFA91-820D-42A7-B5EA-AB3D1D23AD99}" presName="childNode" presStyleLbl="node1" presStyleIdx="5" presStyleCnt="9">
        <dgm:presLayoutVars>
          <dgm:bulletEnabled val="1"/>
        </dgm:presLayoutVars>
      </dgm:prSet>
      <dgm:spPr/>
    </dgm:pt>
    <dgm:pt modelId="{3DE8DDD6-CAA0-4336-B28B-A9C040630128}" type="pres">
      <dgm:prSet presAssocID="{DFC424D9-F920-4CD9-9422-62022C39C47C}" presName="aSpace" presStyleCnt="0"/>
      <dgm:spPr/>
    </dgm:pt>
    <dgm:pt modelId="{87F42EA7-C7EE-40B1-AD64-EE7AB0089BB6}" type="pres">
      <dgm:prSet presAssocID="{BB8681B9-8051-4944-842E-850B425AF569}" presName="compNode" presStyleCnt="0"/>
      <dgm:spPr/>
    </dgm:pt>
    <dgm:pt modelId="{775D679B-7830-47D3-88E3-39933984DE34}" type="pres">
      <dgm:prSet presAssocID="{BB8681B9-8051-4944-842E-850B425AF569}" presName="aNode" presStyleLbl="bgShp" presStyleIdx="2" presStyleCnt="3"/>
      <dgm:spPr/>
    </dgm:pt>
    <dgm:pt modelId="{E5B04234-09F5-4B9C-AE31-A2FCBD0C4CB3}" type="pres">
      <dgm:prSet presAssocID="{BB8681B9-8051-4944-842E-850B425AF569}" presName="textNode" presStyleLbl="bgShp" presStyleIdx="2" presStyleCnt="3"/>
      <dgm:spPr/>
    </dgm:pt>
    <dgm:pt modelId="{CB5CFB37-0B7F-4E25-BF6D-49E820792417}" type="pres">
      <dgm:prSet presAssocID="{BB8681B9-8051-4944-842E-850B425AF569}" presName="compChildNode" presStyleCnt="0"/>
      <dgm:spPr/>
    </dgm:pt>
    <dgm:pt modelId="{65D03E99-6FED-4AA1-9623-798985B84E5C}" type="pres">
      <dgm:prSet presAssocID="{BB8681B9-8051-4944-842E-850B425AF569}" presName="theInnerList" presStyleCnt="0"/>
      <dgm:spPr/>
    </dgm:pt>
    <dgm:pt modelId="{3245534B-6593-4CCF-BBEF-18AC7AB5CCC8}" type="pres">
      <dgm:prSet presAssocID="{9C590567-86E4-4E4C-8DA2-18BB47A50E39}" presName="childNode" presStyleLbl="node1" presStyleIdx="6" presStyleCnt="9">
        <dgm:presLayoutVars>
          <dgm:bulletEnabled val="1"/>
        </dgm:presLayoutVars>
      </dgm:prSet>
      <dgm:spPr/>
    </dgm:pt>
    <dgm:pt modelId="{5FDD4D53-DEC4-403D-A598-8C2D8DDB41D1}" type="pres">
      <dgm:prSet presAssocID="{9C590567-86E4-4E4C-8DA2-18BB47A50E39}" presName="aSpace2" presStyleCnt="0"/>
      <dgm:spPr/>
    </dgm:pt>
    <dgm:pt modelId="{0198B40F-952C-4946-808E-9A27EE4E8FAC}" type="pres">
      <dgm:prSet presAssocID="{40488017-C9F1-4AF9-BF61-D7AAAB56C972}" presName="childNode" presStyleLbl="node1" presStyleIdx="7" presStyleCnt="9">
        <dgm:presLayoutVars>
          <dgm:bulletEnabled val="1"/>
        </dgm:presLayoutVars>
      </dgm:prSet>
      <dgm:spPr/>
    </dgm:pt>
    <dgm:pt modelId="{C3F61F75-C336-4CEA-9526-C410F246685D}" type="pres">
      <dgm:prSet presAssocID="{40488017-C9F1-4AF9-BF61-D7AAAB56C972}" presName="aSpace2" presStyleCnt="0"/>
      <dgm:spPr/>
    </dgm:pt>
    <dgm:pt modelId="{E36408FC-311A-479A-8E75-5A55B60AC021}" type="pres">
      <dgm:prSet presAssocID="{FD32017C-3E7D-47D3-90F5-31667BACB51E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A9C5711D-7CB9-1543-9EDD-BE5F924ACD0D}" type="presOf" srcId="{9C590567-86E4-4E4C-8DA2-18BB47A50E39}" destId="{3245534B-6593-4CCF-BBEF-18AC7AB5CCC8}" srcOrd="0" destOrd="0" presId="urn:microsoft.com/office/officeart/2005/8/layout/lProcess2"/>
    <dgm:cxn modelId="{A4EBE420-3274-8C46-AA79-4ABF03F22A3C}" type="presOf" srcId="{C49DFA91-820D-42A7-B5EA-AB3D1D23AD99}" destId="{8B5E5D27-C660-40C7-A020-AEB18B13FD82}" srcOrd="0" destOrd="0" presId="urn:microsoft.com/office/officeart/2005/8/layout/lProcess2"/>
    <dgm:cxn modelId="{043D0125-4949-408B-BB37-CFF8D63CEB28}" srcId="{DFC424D9-F920-4CD9-9422-62022C39C47C}" destId="{C49DFA91-820D-42A7-B5EA-AB3D1D23AD99}" srcOrd="2" destOrd="0" parTransId="{480B8206-5E52-49DA-B80E-12F98D4A8C77}" sibTransId="{DC71AFAD-3B15-430B-9E3E-6F81B60B3D8E}"/>
    <dgm:cxn modelId="{1E6D2528-5656-8A49-84C4-F346425B59F9}" type="presOf" srcId="{ED7D1A4E-EBAD-4E5F-A4E2-679B6840AA25}" destId="{4008385F-C193-47AA-85F0-3118FF642E2A}" srcOrd="0" destOrd="0" presId="urn:microsoft.com/office/officeart/2005/8/layout/lProcess2"/>
    <dgm:cxn modelId="{781B9333-EBB2-4334-B756-5AB878C99F61}" srcId="{CB3A1B79-38C2-4A69-B089-D294978663E7}" destId="{E5B21B0A-C366-4EED-9B60-2C046D7A491D}" srcOrd="2" destOrd="0" parTransId="{92381D5F-B398-4BF2-962D-30DBA7964C00}" sibTransId="{D185C336-1201-47A9-A5D5-6940F7295BEC}"/>
    <dgm:cxn modelId="{FC754A36-0DC9-9045-B5BE-F1659B8449C5}" type="presOf" srcId="{BB75F770-5E7A-4A21-B9B7-684C065ACFE0}" destId="{874F3690-E7A6-4CAA-B083-E766A4040279}" srcOrd="0" destOrd="0" presId="urn:microsoft.com/office/officeart/2005/8/layout/lProcess2"/>
    <dgm:cxn modelId="{614B974D-9F4B-F041-BAF3-64A8F7349719}" type="presOf" srcId="{0E4B4B39-9328-40DB-A213-FF241D5F6E48}" destId="{51C1FD4A-F5EF-44A2-8921-CE50317F1858}" srcOrd="0" destOrd="0" presId="urn:microsoft.com/office/officeart/2005/8/layout/lProcess2"/>
    <dgm:cxn modelId="{84352E70-551E-4D58-BB31-4F002D45DF29}" srcId="{6DE1CF5A-1032-4D97-9753-A179FE7F86A5}" destId="{DFC424D9-F920-4CD9-9422-62022C39C47C}" srcOrd="1" destOrd="0" parTransId="{4023D144-923C-422A-998B-05A8285A79C1}" sibTransId="{4D003B00-F57B-42C2-8093-AD65ADA697D4}"/>
    <dgm:cxn modelId="{FB2B1551-3357-634A-9B81-FF4E59E4D0B2}" type="presOf" srcId="{E5B21B0A-C366-4EED-9B60-2C046D7A491D}" destId="{978FE435-BE90-4D56-9C40-D376B20B6A6C}" srcOrd="0" destOrd="0" presId="urn:microsoft.com/office/officeart/2005/8/layout/lProcess2"/>
    <dgm:cxn modelId="{99D82C51-101F-1B49-A25A-D805685662BD}" type="presOf" srcId="{BB8681B9-8051-4944-842E-850B425AF569}" destId="{775D679B-7830-47D3-88E3-39933984DE34}" srcOrd="0" destOrd="0" presId="urn:microsoft.com/office/officeart/2005/8/layout/lProcess2"/>
    <dgm:cxn modelId="{58CAAD74-620E-47A2-A5C5-074285316D82}" srcId="{6DE1CF5A-1032-4D97-9753-A179FE7F86A5}" destId="{CB3A1B79-38C2-4A69-B089-D294978663E7}" srcOrd="0" destOrd="0" parTransId="{1D47B1D5-F173-4B71-A5AC-C16858858371}" sibTransId="{AA55B3F6-C1CF-411F-9F2F-DFFDF5CF39CA}"/>
    <dgm:cxn modelId="{165F797A-A113-49C9-8EB0-70704E9AF6D4}" srcId="{BB8681B9-8051-4944-842E-850B425AF569}" destId="{40488017-C9F1-4AF9-BF61-D7AAAB56C972}" srcOrd="1" destOrd="0" parTransId="{5CF04F87-4046-40F3-A5DF-B1D219D230ED}" sibTransId="{65C38CBE-97DB-4239-BDCE-305A17D45073}"/>
    <dgm:cxn modelId="{555B9180-AE49-428F-BB06-CF0A867C7CBD}" srcId="{DFC424D9-F920-4CD9-9422-62022C39C47C}" destId="{0E4B4B39-9328-40DB-A213-FF241D5F6E48}" srcOrd="1" destOrd="0" parTransId="{3DF920C7-627D-499B-91A2-067342D6B0D5}" sibTransId="{A783664B-A164-440C-BD50-3578326146CD}"/>
    <dgm:cxn modelId="{7BB0058D-6062-8149-89A7-47DEA73DD8F8}" type="presOf" srcId="{DFC424D9-F920-4CD9-9422-62022C39C47C}" destId="{5C38565B-651B-4667-BF4A-5036E47A68A0}" srcOrd="0" destOrd="0" presId="urn:microsoft.com/office/officeart/2005/8/layout/lProcess2"/>
    <dgm:cxn modelId="{2083299A-63AF-8841-A398-30824753AB31}" type="presOf" srcId="{1B157D4D-EAB0-47DB-8ABD-DFEAB11C6F31}" destId="{83EBD38D-55CA-46B6-B49D-125A0BFB7F30}" srcOrd="0" destOrd="0" presId="urn:microsoft.com/office/officeart/2005/8/layout/lProcess2"/>
    <dgm:cxn modelId="{3B8BA59E-7A37-4871-BED6-15259AB1D88B}" srcId="{BB8681B9-8051-4944-842E-850B425AF569}" destId="{9C590567-86E4-4E4C-8DA2-18BB47A50E39}" srcOrd="0" destOrd="0" parTransId="{FB2FDB2D-F347-4523-8F49-E1CA74874026}" sibTransId="{66518B6B-C2B9-485C-8E61-92DD3E7B6967}"/>
    <dgm:cxn modelId="{8D744FA2-EBA3-4F34-A74A-F3D27BC20A49}" srcId="{DFC424D9-F920-4CD9-9422-62022C39C47C}" destId="{1B157D4D-EAB0-47DB-8ABD-DFEAB11C6F31}" srcOrd="0" destOrd="0" parTransId="{381C781E-30D0-41CB-BE20-32EDC4B2CF32}" sibTransId="{5FFE559D-2BA8-4779-B83C-0294E7D775D5}"/>
    <dgm:cxn modelId="{8631C6AA-C85F-834B-8776-EF37508B3173}" type="presOf" srcId="{BB8681B9-8051-4944-842E-850B425AF569}" destId="{E5B04234-09F5-4B9C-AE31-A2FCBD0C4CB3}" srcOrd="1" destOrd="0" presId="urn:microsoft.com/office/officeart/2005/8/layout/lProcess2"/>
    <dgm:cxn modelId="{F49765B2-E53E-441A-9572-35CDDF6297E0}" srcId="{BB8681B9-8051-4944-842E-850B425AF569}" destId="{FD32017C-3E7D-47D3-90F5-31667BACB51E}" srcOrd="2" destOrd="0" parTransId="{0D022797-45FE-4EC1-9EB6-B09CC6FFFA12}" sibTransId="{68475A3A-5D2E-4650-8D54-095775D16484}"/>
    <dgm:cxn modelId="{6BF086BA-F63E-B94C-994A-0B30AA13CED4}" type="presOf" srcId="{FD32017C-3E7D-47D3-90F5-31667BACB51E}" destId="{E36408FC-311A-479A-8E75-5A55B60AC021}" srcOrd="0" destOrd="0" presId="urn:microsoft.com/office/officeart/2005/8/layout/lProcess2"/>
    <dgm:cxn modelId="{ED25B1BD-6A31-B149-8508-244E20CCA746}" type="presOf" srcId="{DFC424D9-F920-4CD9-9422-62022C39C47C}" destId="{B1527D8A-067A-48A3-98D4-5DA6445AAFB0}" srcOrd="1" destOrd="0" presId="urn:microsoft.com/office/officeart/2005/8/layout/lProcess2"/>
    <dgm:cxn modelId="{C94261CE-9409-984A-BDCC-D0BEECBE4018}" type="presOf" srcId="{CB3A1B79-38C2-4A69-B089-D294978663E7}" destId="{07D138D5-1CFC-4E43-BF16-67A8ED4AF1E1}" srcOrd="0" destOrd="0" presId="urn:microsoft.com/office/officeart/2005/8/layout/lProcess2"/>
    <dgm:cxn modelId="{F5A5DCD4-0559-489A-92FC-BEABD75D0377}" srcId="{CB3A1B79-38C2-4A69-B089-D294978663E7}" destId="{BB75F770-5E7A-4A21-B9B7-684C065ACFE0}" srcOrd="0" destOrd="0" parTransId="{F4F5E6A3-F9EE-46FB-81CC-6405E0D67612}" sibTransId="{C239FE5E-43E6-4EE8-B389-700DE868553B}"/>
    <dgm:cxn modelId="{CE0298D7-A966-4320-8610-80307B019FC6}" srcId="{6DE1CF5A-1032-4D97-9753-A179FE7F86A5}" destId="{BB8681B9-8051-4944-842E-850B425AF569}" srcOrd="2" destOrd="0" parTransId="{31B30398-BBEB-48DA-B279-7D3914772C3F}" sibTransId="{73D78348-D350-4591-BB4C-A19450F9C188}"/>
    <dgm:cxn modelId="{343E8EE5-F902-284D-8486-EA9E54365981}" type="presOf" srcId="{40488017-C9F1-4AF9-BF61-D7AAAB56C972}" destId="{0198B40F-952C-4946-808E-9A27EE4E8FAC}" srcOrd="0" destOrd="0" presId="urn:microsoft.com/office/officeart/2005/8/layout/lProcess2"/>
    <dgm:cxn modelId="{A04365ED-5E7B-2F49-8D24-8F79A263B421}" type="presOf" srcId="{6DE1CF5A-1032-4D97-9753-A179FE7F86A5}" destId="{94253E28-71CB-4104-AF22-5D8B4A488E9E}" srcOrd="0" destOrd="0" presId="urn:microsoft.com/office/officeart/2005/8/layout/lProcess2"/>
    <dgm:cxn modelId="{2CAFB9F1-EA33-40C4-98FF-DEC8D8F49B29}" srcId="{CB3A1B79-38C2-4A69-B089-D294978663E7}" destId="{ED7D1A4E-EBAD-4E5F-A4E2-679B6840AA25}" srcOrd="1" destOrd="0" parTransId="{DD28C43B-B8E5-4559-B78B-7939FD005412}" sibTransId="{340975D4-CDC6-4769-8B33-910CF8A8B1E0}"/>
    <dgm:cxn modelId="{B8573AF8-6CF6-0F4F-84CE-CCEABC0D44DF}" type="presOf" srcId="{CB3A1B79-38C2-4A69-B089-D294978663E7}" destId="{01C3A9B9-566C-4A0C-A2AA-05A415C9E989}" srcOrd="1" destOrd="0" presId="urn:microsoft.com/office/officeart/2005/8/layout/lProcess2"/>
    <dgm:cxn modelId="{CB201339-B9F5-014A-96D6-49FD259DBB79}" type="presParOf" srcId="{94253E28-71CB-4104-AF22-5D8B4A488E9E}" destId="{3660760C-E977-402F-81D4-B52A9EBB16E1}" srcOrd="0" destOrd="0" presId="urn:microsoft.com/office/officeart/2005/8/layout/lProcess2"/>
    <dgm:cxn modelId="{5860F8FF-B557-EC43-B441-05C14B0EBA59}" type="presParOf" srcId="{3660760C-E977-402F-81D4-B52A9EBB16E1}" destId="{07D138D5-1CFC-4E43-BF16-67A8ED4AF1E1}" srcOrd="0" destOrd="0" presId="urn:microsoft.com/office/officeart/2005/8/layout/lProcess2"/>
    <dgm:cxn modelId="{DA5CCFC3-2E43-EB4F-A147-7EDFCCF36BD1}" type="presParOf" srcId="{3660760C-E977-402F-81D4-B52A9EBB16E1}" destId="{01C3A9B9-566C-4A0C-A2AA-05A415C9E989}" srcOrd="1" destOrd="0" presId="urn:microsoft.com/office/officeart/2005/8/layout/lProcess2"/>
    <dgm:cxn modelId="{78D98833-E648-0048-8ECB-A03D6151BF8B}" type="presParOf" srcId="{3660760C-E977-402F-81D4-B52A9EBB16E1}" destId="{000CAEF6-E937-4ED6-99D3-0855FB554730}" srcOrd="2" destOrd="0" presId="urn:microsoft.com/office/officeart/2005/8/layout/lProcess2"/>
    <dgm:cxn modelId="{0A202F41-0845-7643-A261-2B41054556CD}" type="presParOf" srcId="{000CAEF6-E937-4ED6-99D3-0855FB554730}" destId="{5A389EEC-78FE-4C8B-B697-A1EAC787410A}" srcOrd="0" destOrd="0" presId="urn:microsoft.com/office/officeart/2005/8/layout/lProcess2"/>
    <dgm:cxn modelId="{CE25315D-B2A3-F940-B9BC-B0F389360FF5}" type="presParOf" srcId="{5A389EEC-78FE-4C8B-B697-A1EAC787410A}" destId="{874F3690-E7A6-4CAA-B083-E766A4040279}" srcOrd="0" destOrd="0" presId="urn:microsoft.com/office/officeart/2005/8/layout/lProcess2"/>
    <dgm:cxn modelId="{885C22AB-CE67-4D4E-B86F-9F0FD23D7842}" type="presParOf" srcId="{5A389EEC-78FE-4C8B-B697-A1EAC787410A}" destId="{7D5D7990-DC58-43B4-A06D-29078399B90D}" srcOrd="1" destOrd="0" presId="urn:microsoft.com/office/officeart/2005/8/layout/lProcess2"/>
    <dgm:cxn modelId="{C86E3189-C10E-7E41-918D-0D8A3E72C576}" type="presParOf" srcId="{5A389EEC-78FE-4C8B-B697-A1EAC787410A}" destId="{4008385F-C193-47AA-85F0-3118FF642E2A}" srcOrd="2" destOrd="0" presId="urn:microsoft.com/office/officeart/2005/8/layout/lProcess2"/>
    <dgm:cxn modelId="{FE8F7704-E3B6-2344-8230-6E52F8FC0952}" type="presParOf" srcId="{5A389EEC-78FE-4C8B-B697-A1EAC787410A}" destId="{4946374A-EA8D-4426-B4CB-FBF0697991E7}" srcOrd="3" destOrd="0" presId="urn:microsoft.com/office/officeart/2005/8/layout/lProcess2"/>
    <dgm:cxn modelId="{26E82FC8-FE09-4948-9D9E-0DF57BF04BD9}" type="presParOf" srcId="{5A389EEC-78FE-4C8B-B697-A1EAC787410A}" destId="{978FE435-BE90-4D56-9C40-D376B20B6A6C}" srcOrd="4" destOrd="0" presId="urn:microsoft.com/office/officeart/2005/8/layout/lProcess2"/>
    <dgm:cxn modelId="{35E87B6E-A20E-D144-8F90-FA0CB574A3B5}" type="presParOf" srcId="{94253E28-71CB-4104-AF22-5D8B4A488E9E}" destId="{108F447F-ACA6-4811-ABC9-AAA52B408464}" srcOrd="1" destOrd="0" presId="urn:microsoft.com/office/officeart/2005/8/layout/lProcess2"/>
    <dgm:cxn modelId="{078F2A7B-B7A4-EF4C-AC8C-962483433D8A}" type="presParOf" srcId="{94253E28-71CB-4104-AF22-5D8B4A488E9E}" destId="{5BAADF9C-CD26-49C6-87F0-E09DFAD17621}" srcOrd="2" destOrd="0" presId="urn:microsoft.com/office/officeart/2005/8/layout/lProcess2"/>
    <dgm:cxn modelId="{BC5AB2E8-11DB-6C47-8C0D-CB80B9F07FE2}" type="presParOf" srcId="{5BAADF9C-CD26-49C6-87F0-E09DFAD17621}" destId="{5C38565B-651B-4667-BF4A-5036E47A68A0}" srcOrd="0" destOrd="0" presId="urn:microsoft.com/office/officeart/2005/8/layout/lProcess2"/>
    <dgm:cxn modelId="{349A8E06-484B-584D-88F2-96109AEDFED8}" type="presParOf" srcId="{5BAADF9C-CD26-49C6-87F0-E09DFAD17621}" destId="{B1527D8A-067A-48A3-98D4-5DA6445AAFB0}" srcOrd="1" destOrd="0" presId="urn:microsoft.com/office/officeart/2005/8/layout/lProcess2"/>
    <dgm:cxn modelId="{54BC1A55-774A-7A4F-B122-B40298BB2D28}" type="presParOf" srcId="{5BAADF9C-CD26-49C6-87F0-E09DFAD17621}" destId="{FF68CB45-C8B6-4130-B8D2-593887B5610A}" srcOrd="2" destOrd="0" presId="urn:microsoft.com/office/officeart/2005/8/layout/lProcess2"/>
    <dgm:cxn modelId="{5B39E12B-241B-DF40-887B-47493886544D}" type="presParOf" srcId="{FF68CB45-C8B6-4130-B8D2-593887B5610A}" destId="{A9D13C1E-B75C-441A-801C-B6926923106D}" srcOrd="0" destOrd="0" presId="urn:microsoft.com/office/officeart/2005/8/layout/lProcess2"/>
    <dgm:cxn modelId="{6B2AA580-7107-9744-8548-F4791996CB00}" type="presParOf" srcId="{A9D13C1E-B75C-441A-801C-B6926923106D}" destId="{83EBD38D-55CA-46B6-B49D-125A0BFB7F30}" srcOrd="0" destOrd="0" presId="urn:microsoft.com/office/officeart/2005/8/layout/lProcess2"/>
    <dgm:cxn modelId="{6652210F-12B3-1945-86D7-71F95E9AF019}" type="presParOf" srcId="{A9D13C1E-B75C-441A-801C-B6926923106D}" destId="{50EE3D0A-1548-4E3D-9E4A-4A3D814C1201}" srcOrd="1" destOrd="0" presId="urn:microsoft.com/office/officeart/2005/8/layout/lProcess2"/>
    <dgm:cxn modelId="{DD967515-09DF-2B4A-BCB9-BE1AFDAB4AF6}" type="presParOf" srcId="{A9D13C1E-B75C-441A-801C-B6926923106D}" destId="{51C1FD4A-F5EF-44A2-8921-CE50317F1858}" srcOrd="2" destOrd="0" presId="urn:microsoft.com/office/officeart/2005/8/layout/lProcess2"/>
    <dgm:cxn modelId="{4370DF1C-1D72-1B47-A870-A7D65ECCAF93}" type="presParOf" srcId="{A9D13C1E-B75C-441A-801C-B6926923106D}" destId="{DDA341CF-ED88-4D40-A109-4D7CB5C8947A}" srcOrd="3" destOrd="0" presId="urn:microsoft.com/office/officeart/2005/8/layout/lProcess2"/>
    <dgm:cxn modelId="{EF197BBD-EEE0-174F-B0BF-5895B9CF383F}" type="presParOf" srcId="{A9D13C1E-B75C-441A-801C-B6926923106D}" destId="{8B5E5D27-C660-40C7-A020-AEB18B13FD82}" srcOrd="4" destOrd="0" presId="urn:microsoft.com/office/officeart/2005/8/layout/lProcess2"/>
    <dgm:cxn modelId="{83DC1A6A-EE1C-1F4B-91DF-CDE31DB4CBCF}" type="presParOf" srcId="{94253E28-71CB-4104-AF22-5D8B4A488E9E}" destId="{3DE8DDD6-CAA0-4336-B28B-A9C040630128}" srcOrd="3" destOrd="0" presId="urn:microsoft.com/office/officeart/2005/8/layout/lProcess2"/>
    <dgm:cxn modelId="{84DDEBAC-EA33-DC42-BEF0-EFAA83F4EC29}" type="presParOf" srcId="{94253E28-71CB-4104-AF22-5D8B4A488E9E}" destId="{87F42EA7-C7EE-40B1-AD64-EE7AB0089BB6}" srcOrd="4" destOrd="0" presId="urn:microsoft.com/office/officeart/2005/8/layout/lProcess2"/>
    <dgm:cxn modelId="{0135F2B7-085B-2D43-96AD-EC9261611575}" type="presParOf" srcId="{87F42EA7-C7EE-40B1-AD64-EE7AB0089BB6}" destId="{775D679B-7830-47D3-88E3-39933984DE34}" srcOrd="0" destOrd="0" presId="urn:microsoft.com/office/officeart/2005/8/layout/lProcess2"/>
    <dgm:cxn modelId="{F371C32C-FC37-C74E-A836-4979E6409767}" type="presParOf" srcId="{87F42EA7-C7EE-40B1-AD64-EE7AB0089BB6}" destId="{E5B04234-09F5-4B9C-AE31-A2FCBD0C4CB3}" srcOrd="1" destOrd="0" presId="urn:microsoft.com/office/officeart/2005/8/layout/lProcess2"/>
    <dgm:cxn modelId="{CC0760AD-054A-C44E-BBFD-ECC4FB43CC08}" type="presParOf" srcId="{87F42EA7-C7EE-40B1-AD64-EE7AB0089BB6}" destId="{CB5CFB37-0B7F-4E25-BF6D-49E820792417}" srcOrd="2" destOrd="0" presId="urn:microsoft.com/office/officeart/2005/8/layout/lProcess2"/>
    <dgm:cxn modelId="{3D2FEBF4-6E78-5948-A481-44FC870585FE}" type="presParOf" srcId="{CB5CFB37-0B7F-4E25-BF6D-49E820792417}" destId="{65D03E99-6FED-4AA1-9623-798985B84E5C}" srcOrd="0" destOrd="0" presId="urn:microsoft.com/office/officeart/2005/8/layout/lProcess2"/>
    <dgm:cxn modelId="{8EF08FF5-1896-5748-BDAF-2F96C9F68E2F}" type="presParOf" srcId="{65D03E99-6FED-4AA1-9623-798985B84E5C}" destId="{3245534B-6593-4CCF-BBEF-18AC7AB5CCC8}" srcOrd="0" destOrd="0" presId="urn:microsoft.com/office/officeart/2005/8/layout/lProcess2"/>
    <dgm:cxn modelId="{F483F049-5799-E640-BA3C-467DF5990B0E}" type="presParOf" srcId="{65D03E99-6FED-4AA1-9623-798985B84E5C}" destId="{5FDD4D53-DEC4-403D-A598-8C2D8DDB41D1}" srcOrd="1" destOrd="0" presId="urn:microsoft.com/office/officeart/2005/8/layout/lProcess2"/>
    <dgm:cxn modelId="{E32AD1E4-5FFD-0B4E-A5A0-CF2A47E6B7C6}" type="presParOf" srcId="{65D03E99-6FED-4AA1-9623-798985B84E5C}" destId="{0198B40F-952C-4946-808E-9A27EE4E8FAC}" srcOrd="2" destOrd="0" presId="urn:microsoft.com/office/officeart/2005/8/layout/lProcess2"/>
    <dgm:cxn modelId="{A5C78495-BD9C-9A4F-A4F3-B6ED69C5C812}" type="presParOf" srcId="{65D03E99-6FED-4AA1-9623-798985B84E5C}" destId="{C3F61F75-C336-4CEA-9526-C410F246685D}" srcOrd="3" destOrd="0" presId="urn:microsoft.com/office/officeart/2005/8/layout/lProcess2"/>
    <dgm:cxn modelId="{B7456927-CDF6-DB46-8DE3-C4C7B2AE9FE3}" type="presParOf" srcId="{65D03E99-6FED-4AA1-9623-798985B84E5C}" destId="{E36408FC-311A-479A-8E75-5A55B60AC02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02838-17DE-44D6-8259-F89D10C3D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160CBF9-E8E6-42A5-A680-76EF20793040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2400" b="0" dirty="0"/>
            <a:t>La protection des lanceurs d’alerte </a:t>
          </a:r>
          <a:endParaRPr lang="fr-CA" sz="2400" b="0" dirty="0"/>
        </a:p>
      </dgm:t>
    </dgm:pt>
    <dgm:pt modelId="{4D924478-939C-4C97-9656-CF2EFCF267FD}" type="parTrans" cxnId="{ACF02611-AB18-4DE8-847C-18944B9BB611}">
      <dgm:prSet/>
      <dgm:spPr/>
      <dgm:t>
        <a:bodyPr/>
        <a:lstStyle/>
        <a:p>
          <a:endParaRPr lang="fr-CA"/>
        </a:p>
      </dgm:t>
    </dgm:pt>
    <dgm:pt modelId="{7B7589DA-E59C-4779-B28F-78BEA1417E7B}" type="sibTrans" cxnId="{ACF02611-AB18-4DE8-847C-18944B9BB611}">
      <dgm:prSet/>
      <dgm:spPr/>
      <dgm:t>
        <a:bodyPr/>
        <a:lstStyle/>
        <a:p>
          <a:endParaRPr lang="fr-CA"/>
        </a:p>
      </dgm:t>
    </dgm:pt>
    <dgm:pt modelId="{7F11DE35-686F-48A6-8757-3508E3C3E578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FR" sz="2400" b="0" dirty="0"/>
            <a:t>Les médias sociaux et la responsabilité sociale</a:t>
          </a:r>
          <a:endParaRPr lang="fr-CA" sz="2400" b="0" dirty="0"/>
        </a:p>
      </dgm:t>
    </dgm:pt>
    <dgm:pt modelId="{132B075C-3344-4013-A9E4-858A2CC138D5}" type="parTrans" cxnId="{4E826F6F-F5E9-4FBD-992B-AA13B9EB94D2}">
      <dgm:prSet/>
      <dgm:spPr/>
      <dgm:t>
        <a:bodyPr/>
        <a:lstStyle/>
        <a:p>
          <a:endParaRPr lang="fr-CA"/>
        </a:p>
      </dgm:t>
    </dgm:pt>
    <dgm:pt modelId="{C610ABC1-4BF5-40D9-8FE7-89893AC7AE65}" type="sibTrans" cxnId="{4E826F6F-F5E9-4FBD-992B-AA13B9EB94D2}">
      <dgm:prSet/>
      <dgm:spPr/>
      <dgm:t>
        <a:bodyPr/>
        <a:lstStyle/>
        <a:p>
          <a:endParaRPr lang="fr-CA"/>
        </a:p>
      </dgm:t>
    </dgm:pt>
    <dgm:pt modelId="{CE735594-4037-3E48-B196-2A6A7E9BCD1D}">
      <dgm:prSet custT="1"/>
      <dgm:spPr/>
      <dgm:t>
        <a:bodyPr/>
        <a:lstStyle/>
        <a:p>
          <a:r>
            <a:rPr lang="fr-FR" sz="2400" b="0" dirty="0"/>
            <a:t>Le mécénat </a:t>
          </a:r>
        </a:p>
      </dgm:t>
    </dgm:pt>
    <dgm:pt modelId="{CD27EF66-BF6D-0F4C-8ABD-C79B9058D9C3}" type="parTrans" cxnId="{CCCE1337-1B46-0E47-A267-073935BBA133}">
      <dgm:prSet/>
      <dgm:spPr/>
      <dgm:t>
        <a:bodyPr/>
        <a:lstStyle/>
        <a:p>
          <a:endParaRPr lang="fr-FR"/>
        </a:p>
      </dgm:t>
    </dgm:pt>
    <dgm:pt modelId="{CC3C935E-CE8B-8B4F-AE9A-138BF391EBC3}" type="sibTrans" cxnId="{CCCE1337-1B46-0E47-A267-073935BBA133}">
      <dgm:prSet/>
      <dgm:spPr/>
      <dgm:t>
        <a:bodyPr/>
        <a:lstStyle/>
        <a:p>
          <a:endParaRPr lang="fr-FR"/>
        </a:p>
      </dgm:t>
    </dgm:pt>
    <dgm:pt modelId="{C185DAB3-C0B6-DA42-91BE-7D7BB96C4D48}">
      <dgm:prSet custT="1"/>
      <dgm:spPr>
        <a:solidFill>
          <a:srgbClr val="ADD387"/>
        </a:solidFill>
      </dgm:spPr>
      <dgm:t>
        <a:bodyPr/>
        <a:lstStyle/>
        <a:p>
          <a:r>
            <a:rPr lang="fr-FR" sz="2400" b="0" dirty="0"/>
            <a:t>La promotion de l’entrepreneuriat social</a:t>
          </a:r>
          <a:endParaRPr lang="fr-CA" sz="2400" b="0" dirty="0">
            <a:ea typeface="+mn-ea"/>
          </a:endParaRPr>
        </a:p>
      </dgm:t>
    </dgm:pt>
    <dgm:pt modelId="{79800412-3266-3146-9C9B-9E31BEAD1ECF}" type="parTrans" cxnId="{EFFE1818-2E18-0248-9B6B-D95F84198CA4}">
      <dgm:prSet/>
      <dgm:spPr/>
      <dgm:t>
        <a:bodyPr/>
        <a:lstStyle/>
        <a:p>
          <a:endParaRPr lang="fr-FR"/>
        </a:p>
      </dgm:t>
    </dgm:pt>
    <dgm:pt modelId="{95DA5FFD-AF49-1841-9B09-0772A743DC4B}" type="sibTrans" cxnId="{EFFE1818-2E18-0248-9B6B-D95F84198CA4}">
      <dgm:prSet/>
      <dgm:spPr/>
      <dgm:t>
        <a:bodyPr/>
        <a:lstStyle/>
        <a:p>
          <a:endParaRPr lang="fr-FR"/>
        </a:p>
      </dgm:t>
    </dgm:pt>
    <dgm:pt modelId="{91140007-6813-4243-AD9D-758208497B00}" type="pres">
      <dgm:prSet presAssocID="{97D02838-17DE-44D6-8259-F89D10C3D871}" presName="Name0" presStyleCnt="0">
        <dgm:presLayoutVars>
          <dgm:dir/>
          <dgm:animLvl val="lvl"/>
          <dgm:resizeHandles val="exact"/>
        </dgm:presLayoutVars>
      </dgm:prSet>
      <dgm:spPr/>
    </dgm:pt>
    <dgm:pt modelId="{86405D4D-A57C-4ECE-8B09-35D626111C1F}" type="pres">
      <dgm:prSet presAssocID="{C160CBF9-E8E6-42A5-A680-76EF20793040}" presName="linNode" presStyleCnt="0"/>
      <dgm:spPr/>
    </dgm:pt>
    <dgm:pt modelId="{A9050660-5E22-4646-9D66-BD704B695970}" type="pres">
      <dgm:prSet presAssocID="{C160CBF9-E8E6-42A5-A680-76EF20793040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B30FAF7A-D231-4FFE-9C6B-20B8B48EC70F}" type="pres">
      <dgm:prSet presAssocID="{7B7589DA-E59C-4779-B28F-78BEA1417E7B}" presName="sp" presStyleCnt="0"/>
      <dgm:spPr/>
    </dgm:pt>
    <dgm:pt modelId="{5DAB7631-43A5-A548-86BF-1521B0FDB79D}" type="pres">
      <dgm:prSet presAssocID="{C185DAB3-C0B6-DA42-91BE-7D7BB96C4D48}" presName="linNode" presStyleCnt="0"/>
      <dgm:spPr/>
    </dgm:pt>
    <dgm:pt modelId="{9E3163F8-FB69-EC4C-9E39-D8601D12487F}" type="pres">
      <dgm:prSet presAssocID="{C185DAB3-C0B6-DA42-91BE-7D7BB96C4D48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AA0F36CD-03F0-C94F-8E8B-34E9C1F53961}" type="pres">
      <dgm:prSet presAssocID="{95DA5FFD-AF49-1841-9B09-0772A743DC4B}" presName="sp" presStyleCnt="0"/>
      <dgm:spPr/>
    </dgm:pt>
    <dgm:pt modelId="{C266587E-F946-43F9-BAB2-442FF75A6B43}" type="pres">
      <dgm:prSet presAssocID="{7F11DE35-686F-48A6-8757-3508E3C3E578}" presName="linNode" presStyleCnt="0"/>
      <dgm:spPr/>
    </dgm:pt>
    <dgm:pt modelId="{783D67C5-B206-40C0-8320-D77CCE4E28B5}" type="pres">
      <dgm:prSet presAssocID="{7F11DE35-686F-48A6-8757-3508E3C3E578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E4EDE11C-37C8-714E-927C-60463DCA3243}" type="pres">
      <dgm:prSet presAssocID="{C610ABC1-4BF5-40D9-8FE7-89893AC7AE65}" presName="sp" presStyleCnt="0"/>
      <dgm:spPr/>
    </dgm:pt>
    <dgm:pt modelId="{EEFE1215-0616-314A-B087-D0CFF71E0F01}" type="pres">
      <dgm:prSet presAssocID="{CE735594-4037-3E48-B196-2A6A7E9BCD1D}" presName="linNode" presStyleCnt="0"/>
      <dgm:spPr/>
    </dgm:pt>
    <dgm:pt modelId="{B7EB2D21-A7B5-DE41-AAD1-01E6E97E4E54}" type="pres">
      <dgm:prSet presAssocID="{CE735594-4037-3E48-B196-2A6A7E9BCD1D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ACF02611-AB18-4DE8-847C-18944B9BB611}" srcId="{97D02838-17DE-44D6-8259-F89D10C3D871}" destId="{C160CBF9-E8E6-42A5-A680-76EF20793040}" srcOrd="0" destOrd="0" parTransId="{4D924478-939C-4C97-9656-CF2EFCF267FD}" sibTransId="{7B7589DA-E59C-4779-B28F-78BEA1417E7B}"/>
    <dgm:cxn modelId="{EFFE1818-2E18-0248-9B6B-D95F84198CA4}" srcId="{97D02838-17DE-44D6-8259-F89D10C3D871}" destId="{C185DAB3-C0B6-DA42-91BE-7D7BB96C4D48}" srcOrd="1" destOrd="0" parTransId="{79800412-3266-3146-9C9B-9E31BEAD1ECF}" sibTransId="{95DA5FFD-AF49-1841-9B09-0772A743DC4B}"/>
    <dgm:cxn modelId="{222C8134-23F5-1D41-A8A1-C6D5AC553F71}" type="presOf" srcId="{C160CBF9-E8E6-42A5-A680-76EF20793040}" destId="{A9050660-5E22-4646-9D66-BD704B695970}" srcOrd="0" destOrd="0" presId="urn:microsoft.com/office/officeart/2005/8/layout/vList5"/>
    <dgm:cxn modelId="{CCCE1337-1B46-0E47-A267-073935BBA133}" srcId="{97D02838-17DE-44D6-8259-F89D10C3D871}" destId="{CE735594-4037-3E48-B196-2A6A7E9BCD1D}" srcOrd="3" destOrd="0" parTransId="{CD27EF66-BF6D-0F4C-8ABD-C79B9058D9C3}" sibTransId="{CC3C935E-CE8B-8B4F-AE9A-138BF391EBC3}"/>
    <dgm:cxn modelId="{AE9DB36C-7C83-874E-9ED5-7B7913ADF0AA}" type="presOf" srcId="{7F11DE35-686F-48A6-8757-3508E3C3E578}" destId="{783D67C5-B206-40C0-8320-D77CCE4E28B5}" srcOrd="0" destOrd="0" presId="urn:microsoft.com/office/officeart/2005/8/layout/vList5"/>
    <dgm:cxn modelId="{4E826F6F-F5E9-4FBD-992B-AA13B9EB94D2}" srcId="{97D02838-17DE-44D6-8259-F89D10C3D871}" destId="{7F11DE35-686F-48A6-8757-3508E3C3E578}" srcOrd="2" destOrd="0" parTransId="{132B075C-3344-4013-A9E4-858A2CC138D5}" sibTransId="{C610ABC1-4BF5-40D9-8FE7-89893AC7AE65}"/>
    <dgm:cxn modelId="{538A51DD-E7E3-A14A-A764-C365FDE1F24E}" type="presOf" srcId="{C185DAB3-C0B6-DA42-91BE-7D7BB96C4D48}" destId="{9E3163F8-FB69-EC4C-9E39-D8601D12487F}" srcOrd="0" destOrd="0" presId="urn:microsoft.com/office/officeart/2005/8/layout/vList5"/>
    <dgm:cxn modelId="{05C5DDE5-6F31-5B4F-9C15-478348CC5FF7}" type="presOf" srcId="{CE735594-4037-3E48-B196-2A6A7E9BCD1D}" destId="{B7EB2D21-A7B5-DE41-AAD1-01E6E97E4E54}" srcOrd="0" destOrd="0" presId="urn:microsoft.com/office/officeart/2005/8/layout/vList5"/>
    <dgm:cxn modelId="{0EDDCAF1-52F7-A141-A215-1FDE52BC318E}" type="presOf" srcId="{97D02838-17DE-44D6-8259-F89D10C3D871}" destId="{91140007-6813-4243-AD9D-758208497B00}" srcOrd="0" destOrd="0" presId="urn:microsoft.com/office/officeart/2005/8/layout/vList5"/>
    <dgm:cxn modelId="{6BAE7B31-B023-CC45-832F-CAFB6BEE76B7}" type="presParOf" srcId="{91140007-6813-4243-AD9D-758208497B00}" destId="{86405D4D-A57C-4ECE-8B09-35D626111C1F}" srcOrd="0" destOrd="0" presId="urn:microsoft.com/office/officeart/2005/8/layout/vList5"/>
    <dgm:cxn modelId="{AFDEDC05-BE60-0342-8CAC-626B9F505A8A}" type="presParOf" srcId="{86405D4D-A57C-4ECE-8B09-35D626111C1F}" destId="{A9050660-5E22-4646-9D66-BD704B695970}" srcOrd="0" destOrd="0" presId="urn:microsoft.com/office/officeart/2005/8/layout/vList5"/>
    <dgm:cxn modelId="{23BB5411-7A08-2444-B097-8B59F0D5A2D2}" type="presParOf" srcId="{91140007-6813-4243-AD9D-758208497B00}" destId="{B30FAF7A-D231-4FFE-9C6B-20B8B48EC70F}" srcOrd="1" destOrd="0" presId="urn:microsoft.com/office/officeart/2005/8/layout/vList5"/>
    <dgm:cxn modelId="{27C084ED-5DEB-1743-9950-BE932F7F0A47}" type="presParOf" srcId="{91140007-6813-4243-AD9D-758208497B00}" destId="{5DAB7631-43A5-A548-86BF-1521B0FDB79D}" srcOrd="2" destOrd="0" presId="urn:microsoft.com/office/officeart/2005/8/layout/vList5"/>
    <dgm:cxn modelId="{C924739F-C1D2-EB4D-81C3-D93F10DF85DD}" type="presParOf" srcId="{5DAB7631-43A5-A548-86BF-1521B0FDB79D}" destId="{9E3163F8-FB69-EC4C-9E39-D8601D12487F}" srcOrd="0" destOrd="0" presId="urn:microsoft.com/office/officeart/2005/8/layout/vList5"/>
    <dgm:cxn modelId="{FBECBD6C-6D35-7942-8DAE-7D727BEFC5FB}" type="presParOf" srcId="{91140007-6813-4243-AD9D-758208497B00}" destId="{AA0F36CD-03F0-C94F-8E8B-34E9C1F53961}" srcOrd="3" destOrd="0" presId="urn:microsoft.com/office/officeart/2005/8/layout/vList5"/>
    <dgm:cxn modelId="{591F6674-6383-F44B-976D-61D44E8EAE62}" type="presParOf" srcId="{91140007-6813-4243-AD9D-758208497B00}" destId="{C266587E-F946-43F9-BAB2-442FF75A6B43}" srcOrd="4" destOrd="0" presId="urn:microsoft.com/office/officeart/2005/8/layout/vList5"/>
    <dgm:cxn modelId="{38AF669F-E0A7-4041-AF6C-9135D03AD79B}" type="presParOf" srcId="{C266587E-F946-43F9-BAB2-442FF75A6B43}" destId="{783D67C5-B206-40C0-8320-D77CCE4E28B5}" srcOrd="0" destOrd="0" presId="urn:microsoft.com/office/officeart/2005/8/layout/vList5"/>
    <dgm:cxn modelId="{746D373F-DD80-6D4B-B764-3CEA8F2F4E8A}" type="presParOf" srcId="{91140007-6813-4243-AD9D-758208497B00}" destId="{E4EDE11C-37C8-714E-927C-60463DCA3243}" srcOrd="5" destOrd="0" presId="urn:microsoft.com/office/officeart/2005/8/layout/vList5"/>
    <dgm:cxn modelId="{73C6E75F-BD75-E146-B6A6-A59EC2838612}" type="presParOf" srcId="{91140007-6813-4243-AD9D-758208497B00}" destId="{EEFE1215-0616-314A-B087-D0CFF71E0F01}" srcOrd="6" destOrd="0" presId="urn:microsoft.com/office/officeart/2005/8/layout/vList5"/>
    <dgm:cxn modelId="{1FD0126B-C8D7-A849-8662-2588E4E1C680}" type="presParOf" srcId="{EEFE1215-0616-314A-B087-D0CFF71E0F01}" destId="{B7EB2D21-A7B5-DE41-AAD1-01E6E97E4E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31929C-8CAA-43DE-B9F2-000EE1AE40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E73DFA2-AEFC-4095-BB3B-17172BC251E9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/>
            <a:t>Productivité</a:t>
          </a:r>
        </a:p>
      </dgm:t>
    </dgm:pt>
    <dgm:pt modelId="{9D8803A2-CA3F-4212-82E7-C760673A04BB}" type="parTrans" cxnId="{BD3422A9-49FA-4D06-8692-8D7D71B3AFDC}">
      <dgm:prSet/>
      <dgm:spPr/>
      <dgm:t>
        <a:bodyPr/>
        <a:lstStyle/>
        <a:p>
          <a:endParaRPr lang="fr-CA"/>
        </a:p>
      </dgm:t>
    </dgm:pt>
    <dgm:pt modelId="{EEFDF5D1-7C7F-47ED-8A1D-38435DAA48F2}" type="sibTrans" cxnId="{BD3422A9-49FA-4D06-8692-8D7D71B3AFDC}">
      <dgm:prSet/>
      <dgm:spPr/>
      <dgm:t>
        <a:bodyPr/>
        <a:lstStyle/>
        <a:p>
          <a:endParaRPr lang="fr-CA"/>
        </a:p>
      </dgm:t>
    </dgm:pt>
    <dgm:pt modelId="{9CD7653E-C338-4381-B511-DFCEE5EE5C46}">
      <dgm:prSet phldrT="[Texte]"/>
      <dgm:spPr/>
      <dgm:t>
        <a:bodyPr/>
        <a:lstStyle/>
        <a:p>
          <a:pPr algn="l"/>
          <a:r>
            <a:rPr lang="fr-CA" dirty="0"/>
            <a:t>8 indicateurs</a:t>
          </a:r>
        </a:p>
      </dgm:t>
    </dgm:pt>
    <dgm:pt modelId="{B27BF7B0-98E7-4AB8-825D-A1A681987890}" type="parTrans" cxnId="{C8E3F68C-8B7E-4143-B0F5-4FF924C26775}">
      <dgm:prSet/>
      <dgm:spPr/>
      <dgm:t>
        <a:bodyPr/>
        <a:lstStyle/>
        <a:p>
          <a:endParaRPr lang="fr-CA"/>
        </a:p>
      </dgm:t>
    </dgm:pt>
    <dgm:pt modelId="{5C0257C4-BC58-4803-9044-9A383B91DAC2}" type="sibTrans" cxnId="{C8E3F68C-8B7E-4143-B0F5-4FF924C26775}">
      <dgm:prSet/>
      <dgm:spPr/>
      <dgm:t>
        <a:bodyPr/>
        <a:lstStyle/>
        <a:p>
          <a:endParaRPr lang="fr-CA"/>
        </a:p>
      </dgm:t>
    </dgm:pt>
    <dgm:pt modelId="{E4DC33E5-3D8C-485B-AA07-18CD2AA74579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/>
            <a:t>Gestion financière</a:t>
          </a:r>
        </a:p>
      </dgm:t>
    </dgm:pt>
    <dgm:pt modelId="{FFDECC33-8BEB-47CB-A74E-4B8329E13385}" type="parTrans" cxnId="{6D5ACDE4-B43F-439E-A734-6E621AEE25C0}">
      <dgm:prSet/>
      <dgm:spPr/>
      <dgm:t>
        <a:bodyPr/>
        <a:lstStyle/>
        <a:p>
          <a:endParaRPr lang="fr-CA"/>
        </a:p>
      </dgm:t>
    </dgm:pt>
    <dgm:pt modelId="{6600ADDC-E857-4BA7-9C8E-8C08C0482B5D}" type="sibTrans" cxnId="{6D5ACDE4-B43F-439E-A734-6E621AEE25C0}">
      <dgm:prSet/>
      <dgm:spPr/>
      <dgm:t>
        <a:bodyPr/>
        <a:lstStyle/>
        <a:p>
          <a:endParaRPr lang="fr-CA"/>
        </a:p>
      </dgm:t>
    </dgm:pt>
    <dgm:pt modelId="{9F74968B-65E2-47EA-858F-06668757F21E}">
      <dgm:prSet phldrT="[Texte]"/>
      <dgm:spPr/>
      <dgm:t>
        <a:bodyPr/>
        <a:lstStyle/>
        <a:p>
          <a:r>
            <a:rPr lang="fr-CA" dirty="0"/>
            <a:t>5 indicateurs</a:t>
          </a:r>
        </a:p>
      </dgm:t>
    </dgm:pt>
    <dgm:pt modelId="{3B10D2F1-F510-466D-8958-AE1540BC1511}" type="parTrans" cxnId="{E71FCC20-AF61-46A1-86AC-8D128411FCCF}">
      <dgm:prSet/>
      <dgm:spPr/>
      <dgm:t>
        <a:bodyPr/>
        <a:lstStyle/>
        <a:p>
          <a:endParaRPr lang="fr-CA"/>
        </a:p>
      </dgm:t>
    </dgm:pt>
    <dgm:pt modelId="{F13A752E-E71B-41D9-9020-9F8C10B8359D}" type="sibTrans" cxnId="{E71FCC20-AF61-46A1-86AC-8D128411FCCF}">
      <dgm:prSet/>
      <dgm:spPr/>
      <dgm:t>
        <a:bodyPr/>
        <a:lstStyle/>
        <a:p>
          <a:endParaRPr lang="fr-CA"/>
        </a:p>
      </dgm:t>
    </dgm:pt>
    <dgm:pt modelId="{3747A643-08F5-42CB-9FA2-70112525EE3D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/>
            <a:t>Gestion des ressources humaines</a:t>
          </a:r>
        </a:p>
      </dgm:t>
    </dgm:pt>
    <dgm:pt modelId="{30C7CDA7-2D6C-4D38-9E1B-91DF19B8EECB}" type="parTrans" cxnId="{206A6A6F-D226-439D-8B34-6DDCB2F2A836}">
      <dgm:prSet/>
      <dgm:spPr/>
      <dgm:t>
        <a:bodyPr/>
        <a:lstStyle/>
        <a:p>
          <a:endParaRPr lang="fr-CA"/>
        </a:p>
      </dgm:t>
    </dgm:pt>
    <dgm:pt modelId="{6AAC40A3-5884-44E4-9C9B-79D01A62E856}" type="sibTrans" cxnId="{206A6A6F-D226-439D-8B34-6DDCB2F2A836}">
      <dgm:prSet/>
      <dgm:spPr/>
      <dgm:t>
        <a:bodyPr/>
        <a:lstStyle/>
        <a:p>
          <a:endParaRPr lang="fr-CA"/>
        </a:p>
      </dgm:t>
    </dgm:pt>
    <dgm:pt modelId="{78882A62-5D70-410D-8ACE-C175DF889E8B}">
      <dgm:prSet phldrT="[Texte]"/>
      <dgm:spPr/>
      <dgm:t>
        <a:bodyPr/>
        <a:lstStyle/>
        <a:p>
          <a:r>
            <a:rPr lang="fr-CA" dirty="0"/>
            <a:t>6 indicateurs</a:t>
          </a:r>
        </a:p>
      </dgm:t>
    </dgm:pt>
    <dgm:pt modelId="{5939971B-8D2A-4D04-B988-96A9A5F0758F}" type="parTrans" cxnId="{57FA4F9D-839B-4E76-8682-08E620F192C0}">
      <dgm:prSet/>
      <dgm:spPr/>
      <dgm:t>
        <a:bodyPr/>
        <a:lstStyle/>
        <a:p>
          <a:endParaRPr lang="fr-CA"/>
        </a:p>
      </dgm:t>
    </dgm:pt>
    <dgm:pt modelId="{396BA2E8-403C-4934-A7ED-31D71185494F}" type="sibTrans" cxnId="{57FA4F9D-839B-4E76-8682-08E620F192C0}">
      <dgm:prSet/>
      <dgm:spPr/>
      <dgm:t>
        <a:bodyPr/>
        <a:lstStyle/>
        <a:p>
          <a:endParaRPr lang="fr-CA"/>
        </a:p>
      </dgm:t>
    </dgm:pt>
    <dgm:pt modelId="{4F7DF2FC-67E1-44AA-AE9C-96156FE29522}">
      <dgm:prSet phldrT="[Texte]"/>
      <dgm:spPr/>
      <dgm:t>
        <a:bodyPr/>
        <a:lstStyle/>
        <a:p>
          <a:r>
            <a:rPr lang="fr-CA" dirty="0"/>
            <a:t>1 indicateur</a:t>
          </a:r>
        </a:p>
      </dgm:t>
    </dgm:pt>
    <dgm:pt modelId="{55353AA4-3855-4D48-BC48-4CB3DFDACEA0}" type="parTrans" cxnId="{3412D2E0-A00E-4409-9358-B228DB889623}">
      <dgm:prSet/>
      <dgm:spPr/>
      <dgm:t>
        <a:bodyPr/>
        <a:lstStyle/>
        <a:p>
          <a:endParaRPr lang="fr-CA"/>
        </a:p>
      </dgm:t>
    </dgm:pt>
    <dgm:pt modelId="{1431C6F5-C093-4CBD-BF3F-46A6841F8D82}" type="sibTrans" cxnId="{3412D2E0-A00E-4409-9358-B228DB889623}">
      <dgm:prSet/>
      <dgm:spPr/>
      <dgm:t>
        <a:bodyPr/>
        <a:lstStyle/>
        <a:p>
          <a:endParaRPr lang="fr-CA"/>
        </a:p>
      </dgm:t>
    </dgm:pt>
    <dgm:pt modelId="{BBD97E54-98FA-4165-B5B9-F6900A179BCF}">
      <dgm:prSet phldrT="[Texte]"/>
      <dgm:spPr/>
      <dgm:t>
        <a:bodyPr/>
        <a:lstStyle/>
        <a:p>
          <a:r>
            <a:rPr lang="fr-CA" dirty="0"/>
            <a:t>1 indicateur</a:t>
          </a:r>
        </a:p>
      </dgm:t>
    </dgm:pt>
    <dgm:pt modelId="{FEC1807D-5CCF-4AAA-A50C-BFAD8EDCBC77}" type="parTrans" cxnId="{BEDF20E7-50BD-47BB-9658-2F5AC3D19F4C}">
      <dgm:prSet/>
      <dgm:spPr/>
      <dgm:t>
        <a:bodyPr/>
        <a:lstStyle/>
        <a:p>
          <a:endParaRPr lang="fr-CA"/>
        </a:p>
      </dgm:t>
    </dgm:pt>
    <dgm:pt modelId="{F0762E8B-E2E9-4EAF-8B6B-BBE263DB5639}" type="sibTrans" cxnId="{BEDF20E7-50BD-47BB-9658-2F5AC3D19F4C}">
      <dgm:prSet/>
      <dgm:spPr/>
      <dgm:t>
        <a:bodyPr/>
        <a:lstStyle/>
        <a:p>
          <a:endParaRPr lang="fr-CA"/>
        </a:p>
      </dgm:t>
    </dgm:pt>
    <dgm:pt modelId="{6F13A155-1464-4A97-B837-6768B36212D5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/>
            <a:t>Sanctions </a:t>
          </a:r>
        </a:p>
      </dgm:t>
    </dgm:pt>
    <dgm:pt modelId="{1293D40D-732B-429F-8EA0-0DA97A9E6674}" type="parTrans" cxnId="{2BF97549-C419-4473-8DC3-B24EED790480}">
      <dgm:prSet/>
      <dgm:spPr/>
      <dgm:t>
        <a:bodyPr/>
        <a:lstStyle/>
        <a:p>
          <a:endParaRPr lang="fr-CA"/>
        </a:p>
      </dgm:t>
    </dgm:pt>
    <dgm:pt modelId="{5FB0D70C-75A5-41D7-87A4-24E1FC46834E}" type="sibTrans" cxnId="{2BF97549-C419-4473-8DC3-B24EED790480}">
      <dgm:prSet/>
      <dgm:spPr/>
      <dgm:t>
        <a:bodyPr/>
        <a:lstStyle/>
        <a:p>
          <a:endParaRPr lang="fr-CA"/>
        </a:p>
      </dgm:t>
    </dgm:pt>
    <dgm:pt modelId="{44824133-F8DF-4057-8B52-448A4C9048C1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/>
            <a:t>Revenus propres de l’entreprise</a:t>
          </a:r>
        </a:p>
      </dgm:t>
    </dgm:pt>
    <dgm:pt modelId="{BC853B55-4C65-45C6-AFAD-7E61F1345A23}" type="parTrans" cxnId="{6643BC21-D2B9-46D8-A3A9-A62EB0162C3D}">
      <dgm:prSet/>
      <dgm:spPr/>
      <dgm:t>
        <a:bodyPr/>
        <a:lstStyle/>
        <a:p>
          <a:endParaRPr lang="fr-CA"/>
        </a:p>
      </dgm:t>
    </dgm:pt>
    <dgm:pt modelId="{3911E739-A531-4A73-9792-66CB27D7DEF6}" type="sibTrans" cxnId="{6643BC21-D2B9-46D8-A3A9-A62EB0162C3D}">
      <dgm:prSet/>
      <dgm:spPr/>
      <dgm:t>
        <a:bodyPr/>
        <a:lstStyle/>
        <a:p>
          <a:endParaRPr lang="fr-CA"/>
        </a:p>
      </dgm:t>
    </dgm:pt>
    <dgm:pt modelId="{1118403F-ED58-4D1B-98EB-A806DFF95C2D}" type="pres">
      <dgm:prSet presAssocID="{E931929C-8CAA-43DE-B9F2-000EE1AE4070}" presName="Name0" presStyleCnt="0">
        <dgm:presLayoutVars>
          <dgm:dir/>
          <dgm:animLvl val="lvl"/>
          <dgm:resizeHandles val="exact"/>
        </dgm:presLayoutVars>
      </dgm:prSet>
      <dgm:spPr/>
    </dgm:pt>
    <dgm:pt modelId="{75B64153-29A3-4939-AA05-E8E340A1935F}" type="pres">
      <dgm:prSet presAssocID="{EE73DFA2-AEFC-4095-BB3B-17172BC251E9}" presName="linNode" presStyleCnt="0"/>
      <dgm:spPr/>
    </dgm:pt>
    <dgm:pt modelId="{A55DB70F-74F2-4B09-B910-2F19B85295B4}" type="pres">
      <dgm:prSet presAssocID="{EE73DFA2-AEFC-4095-BB3B-17172BC251E9}" presName="parentText" presStyleLbl="node1" presStyleIdx="0" presStyleCnt="5" custLinFactNeighborY="-10621">
        <dgm:presLayoutVars>
          <dgm:chMax val="1"/>
          <dgm:bulletEnabled val="1"/>
        </dgm:presLayoutVars>
      </dgm:prSet>
      <dgm:spPr/>
    </dgm:pt>
    <dgm:pt modelId="{B0F4DDB9-927D-442C-80D7-BCA9901A2589}" type="pres">
      <dgm:prSet presAssocID="{EE73DFA2-AEFC-4095-BB3B-17172BC251E9}" presName="descendantText" presStyleLbl="alignAccFollowNode1" presStyleIdx="0" presStyleCnt="5" custLinFactNeighborX="0">
        <dgm:presLayoutVars>
          <dgm:bulletEnabled val="1"/>
        </dgm:presLayoutVars>
      </dgm:prSet>
      <dgm:spPr/>
    </dgm:pt>
    <dgm:pt modelId="{02199837-112F-4419-AB05-ECE96EB09A1F}" type="pres">
      <dgm:prSet presAssocID="{EEFDF5D1-7C7F-47ED-8A1D-38435DAA48F2}" presName="sp" presStyleCnt="0"/>
      <dgm:spPr/>
    </dgm:pt>
    <dgm:pt modelId="{0D0A781E-70FF-4230-B9C2-E470AE6A4D1A}" type="pres">
      <dgm:prSet presAssocID="{E4DC33E5-3D8C-485B-AA07-18CD2AA74579}" presName="linNode" presStyleCnt="0"/>
      <dgm:spPr/>
    </dgm:pt>
    <dgm:pt modelId="{826A3691-E424-4ADD-953D-A6789462CC1B}" type="pres">
      <dgm:prSet presAssocID="{E4DC33E5-3D8C-485B-AA07-18CD2AA7457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9124A18-B817-4AA6-AF75-3F118B6FCFE9}" type="pres">
      <dgm:prSet presAssocID="{E4DC33E5-3D8C-485B-AA07-18CD2AA74579}" presName="descendantText" presStyleLbl="alignAccFollowNode1" presStyleIdx="1" presStyleCnt="5">
        <dgm:presLayoutVars>
          <dgm:bulletEnabled val="1"/>
        </dgm:presLayoutVars>
      </dgm:prSet>
      <dgm:spPr/>
    </dgm:pt>
    <dgm:pt modelId="{BEA6148C-34E9-490E-8B75-60872ECC9636}" type="pres">
      <dgm:prSet presAssocID="{6600ADDC-E857-4BA7-9C8E-8C08C0482B5D}" presName="sp" presStyleCnt="0"/>
      <dgm:spPr/>
    </dgm:pt>
    <dgm:pt modelId="{8A79948B-2D90-4B9F-AED5-5C77267A91D7}" type="pres">
      <dgm:prSet presAssocID="{3747A643-08F5-42CB-9FA2-70112525EE3D}" presName="linNode" presStyleCnt="0"/>
      <dgm:spPr/>
    </dgm:pt>
    <dgm:pt modelId="{BC4A7488-7753-44D4-A778-78D9D0495B8D}" type="pres">
      <dgm:prSet presAssocID="{3747A643-08F5-42CB-9FA2-70112525EE3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940317F-9039-44A1-85A4-5E9DEAA9C68C}" type="pres">
      <dgm:prSet presAssocID="{3747A643-08F5-42CB-9FA2-70112525EE3D}" presName="descendantText" presStyleLbl="alignAccFollowNode1" presStyleIdx="2" presStyleCnt="5">
        <dgm:presLayoutVars>
          <dgm:bulletEnabled val="1"/>
        </dgm:presLayoutVars>
      </dgm:prSet>
      <dgm:spPr/>
    </dgm:pt>
    <dgm:pt modelId="{02C2D4D9-DBA4-4CD3-B1AB-1F75E251BDF6}" type="pres">
      <dgm:prSet presAssocID="{6AAC40A3-5884-44E4-9C9B-79D01A62E856}" presName="sp" presStyleCnt="0"/>
      <dgm:spPr/>
    </dgm:pt>
    <dgm:pt modelId="{4851FC5B-38D9-43D7-A1C7-BD9E76E2A640}" type="pres">
      <dgm:prSet presAssocID="{6F13A155-1464-4A97-B837-6768B36212D5}" presName="linNode" presStyleCnt="0"/>
      <dgm:spPr/>
    </dgm:pt>
    <dgm:pt modelId="{ABA72D9E-5E68-4AC2-8226-16418D152FCE}" type="pres">
      <dgm:prSet presAssocID="{6F13A155-1464-4A97-B837-6768B36212D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D451325-2D1D-4E5B-9815-D6F97E96DEA4}" type="pres">
      <dgm:prSet presAssocID="{6F13A155-1464-4A97-B837-6768B36212D5}" presName="descendantText" presStyleLbl="alignAccFollowNode1" presStyleIdx="3" presStyleCnt="5">
        <dgm:presLayoutVars>
          <dgm:bulletEnabled val="1"/>
        </dgm:presLayoutVars>
      </dgm:prSet>
      <dgm:spPr/>
    </dgm:pt>
    <dgm:pt modelId="{51F02554-43B0-4118-9813-3B6E1843B919}" type="pres">
      <dgm:prSet presAssocID="{5FB0D70C-75A5-41D7-87A4-24E1FC46834E}" presName="sp" presStyleCnt="0"/>
      <dgm:spPr/>
    </dgm:pt>
    <dgm:pt modelId="{8D112AF1-59B0-48D3-B9A6-CB25BD740DAF}" type="pres">
      <dgm:prSet presAssocID="{44824133-F8DF-4057-8B52-448A4C9048C1}" presName="linNode" presStyleCnt="0"/>
      <dgm:spPr/>
    </dgm:pt>
    <dgm:pt modelId="{DB1F8FF8-17BD-40CA-BC62-8625CCEFC479}" type="pres">
      <dgm:prSet presAssocID="{44824133-F8DF-4057-8B52-448A4C9048C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C83012C-9E46-41D4-A3D7-96690E8EAB28}" type="pres">
      <dgm:prSet presAssocID="{44824133-F8DF-4057-8B52-448A4C9048C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59A1512-BDEF-C045-B0A8-46845165C3B0}" type="presOf" srcId="{44824133-F8DF-4057-8B52-448A4C9048C1}" destId="{DB1F8FF8-17BD-40CA-BC62-8625CCEFC479}" srcOrd="0" destOrd="0" presId="urn:microsoft.com/office/officeart/2005/8/layout/vList5"/>
    <dgm:cxn modelId="{5303BF1F-629C-0546-96D8-0574E17F189C}" type="presOf" srcId="{3747A643-08F5-42CB-9FA2-70112525EE3D}" destId="{BC4A7488-7753-44D4-A778-78D9D0495B8D}" srcOrd="0" destOrd="0" presId="urn:microsoft.com/office/officeart/2005/8/layout/vList5"/>
    <dgm:cxn modelId="{E71FCC20-AF61-46A1-86AC-8D128411FCCF}" srcId="{E4DC33E5-3D8C-485B-AA07-18CD2AA74579}" destId="{9F74968B-65E2-47EA-858F-06668757F21E}" srcOrd="0" destOrd="0" parTransId="{3B10D2F1-F510-466D-8958-AE1540BC1511}" sibTransId="{F13A752E-E71B-41D9-9020-9F8C10B8359D}"/>
    <dgm:cxn modelId="{6643BC21-D2B9-46D8-A3A9-A62EB0162C3D}" srcId="{E931929C-8CAA-43DE-B9F2-000EE1AE4070}" destId="{44824133-F8DF-4057-8B52-448A4C9048C1}" srcOrd="4" destOrd="0" parTransId="{BC853B55-4C65-45C6-AFAD-7E61F1345A23}" sibTransId="{3911E739-A531-4A73-9792-66CB27D7DEF6}"/>
    <dgm:cxn modelId="{68E4BB3F-FCD6-1D44-8DBD-50820B46FB45}" type="presOf" srcId="{78882A62-5D70-410D-8ACE-C175DF889E8B}" destId="{5940317F-9039-44A1-85A4-5E9DEAA9C68C}" srcOrd="0" destOrd="0" presId="urn:microsoft.com/office/officeart/2005/8/layout/vList5"/>
    <dgm:cxn modelId="{264F5F45-D90D-0044-85F9-8B71FBCDCCE0}" type="presOf" srcId="{9F74968B-65E2-47EA-858F-06668757F21E}" destId="{E9124A18-B817-4AA6-AF75-3F118B6FCFE9}" srcOrd="0" destOrd="0" presId="urn:microsoft.com/office/officeart/2005/8/layout/vList5"/>
    <dgm:cxn modelId="{2BF97549-C419-4473-8DC3-B24EED790480}" srcId="{E931929C-8CAA-43DE-B9F2-000EE1AE4070}" destId="{6F13A155-1464-4A97-B837-6768B36212D5}" srcOrd="3" destOrd="0" parTransId="{1293D40D-732B-429F-8EA0-0DA97A9E6674}" sibTransId="{5FB0D70C-75A5-41D7-87A4-24E1FC46834E}"/>
    <dgm:cxn modelId="{206A6A6F-D226-439D-8B34-6DDCB2F2A836}" srcId="{E931929C-8CAA-43DE-B9F2-000EE1AE4070}" destId="{3747A643-08F5-42CB-9FA2-70112525EE3D}" srcOrd="2" destOrd="0" parTransId="{30C7CDA7-2D6C-4D38-9E1B-91DF19B8EECB}" sibTransId="{6AAC40A3-5884-44E4-9C9B-79D01A62E856}"/>
    <dgm:cxn modelId="{05E48C57-E5D0-2F48-BB41-C55212089DDF}" type="presOf" srcId="{E4DC33E5-3D8C-485B-AA07-18CD2AA74579}" destId="{826A3691-E424-4ADD-953D-A6789462CC1B}" srcOrd="0" destOrd="0" presId="urn:microsoft.com/office/officeart/2005/8/layout/vList5"/>
    <dgm:cxn modelId="{C8E3F68C-8B7E-4143-B0F5-4FF924C26775}" srcId="{EE73DFA2-AEFC-4095-BB3B-17172BC251E9}" destId="{9CD7653E-C338-4381-B511-DFCEE5EE5C46}" srcOrd="0" destOrd="0" parTransId="{B27BF7B0-98E7-4AB8-825D-A1A681987890}" sibTransId="{5C0257C4-BC58-4803-9044-9A383B91DAC2}"/>
    <dgm:cxn modelId="{57FA4F9D-839B-4E76-8682-08E620F192C0}" srcId="{3747A643-08F5-42CB-9FA2-70112525EE3D}" destId="{78882A62-5D70-410D-8ACE-C175DF889E8B}" srcOrd="0" destOrd="0" parTransId="{5939971B-8D2A-4D04-B988-96A9A5F0758F}" sibTransId="{396BA2E8-403C-4934-A7ED-31D71185494F}"/>
    <dgm:cxn modelId="{F0CEADA4-E990-8547-9415-B5C1835A0206}" type="presOf" srcId="{9CD7653E-C338-4381-B511-DFCEE5EE5C46}" destId="{B0F4DDB9-927D-442C-80D7-BCA9901A2589}" srcOrd="0" destOrd="0" presId="urn:microsoft.com/office/officeart/2005/8/layout/vList5"/>
    <dgm:cxn modelId="{BD3422A9-49FA-4D06-8692-8D7D71B3AFDC}" srcId="{E931929C-8CAA-43DE-B9F2-000EE1AE4070}" destId="{EE73DFA2-AEFC-4095-BB3B-17172BC251E9}" srcOrd="0" destOrd="0" parTransId="{9D8803A2-CA3F-4212-82E7-C760673A04BB}" sibTransId="{EEFDF5D1-7C7F-47ED-8A1D-38435DAA48F2}"/>
    <dgm:cxn modelId="{8ACADAB1-4B85-0047-803B-E2EF652FE773}" type="presOf" srcId="{4F7DF2FC-67E1-44AA-AE9C-96156FE29522}" destId="{AD451325-2D1D-4E5B-9815-D6F97E96DEA4}" srcOrd="0" destOrd="0" presId="urn:microsoft.com/office/officeart/2005/8/layout/vList5"/>
    <dgm:cxn modelId="{DC88F9B5-C668-5B4E-99F9-F49E4343CDBA}" type="presOf" srcId="{E931929C-8CAA-43DE-B9F2-000EE1AE4070}" destId="{1118403F-ED58-4D1B-98EB-A806DFF95C2D}" srcOrd="0" destOrd="0" presId="urn:microsoft.com/office/officeart/2005/8/layout/vList5"/>
    <dgm:cxn modelId="{AC0E89D8-CD46-0D4A-A830-7E3983E7D5B7}" type="presOf" srcId="{EE73DFA2-AEFC-4095-BB3B-17172BC251E9}" destId="{A55DB70F-74F2-4B09-B910-2F19B85295B4}" srcOrd="0" destOrd="0" presId="urn:microsoft.com/office/officeart/2005/8/layout/vList5"/>
    <dgm:cxn modelId="{9C0DA5DD-3475-D040-B75A-B48BDCE391F2}" type="presOf" srcId="{BBD97E54-98FA-4165-B5B9-F6900A179BCF}" destId="{DC83012C-9E46-41D4-A3D7-96690E8EAB28}" srcOrd="0" destOrd="0" presId="urn:microsoft.com/office/officeart/2005/8/layout/vList5"/>
    <dgm:cxn modelId="{3412D2E0-A00E-4409-9358-B228DB889623}" srcId="{6F13A155-1464-4A97-B837-6768B36212D5}" destId="{4F7DF2FC-67E1-44AA-AE9C-96156FE29522}" srcOrd="0" destOrd="0" parTransId="{55353AA4-3855-4D48-BC48-4CB3DFDACEA0}" sibTransId="{1431C6F5-C093-4CBD-BF3F-46A6841F8D82}"/>
    <dgm:cxn modelId="{6D5ACDE4-B43F-439E-A734-6E621AEE25C0}" srcId="{E931929C-8CAA-43DE-B9F2-000EE1AE4070}" destId="{E4DC33E5-3D8C-485B-AA07-18CD2AA74579}" srcOrd="1" destOrd="0" parTransId="{FFDECC33-8BEB-47CB-A74E-4B8329E13385}" sibTransId="{6600ADDC-E857-4BA7-9C8E-8C08C0482B5D}"/>
    <dgm:cxn modelId="{BEDF20E7-50BD-47BB-9658-2F5AC3D19F4C}" srcId="{44824133-F8DF-4057-8B52-448A4C9048C1}" destId="{BBD97E54-98FA-4165-B5B9-F6900A179BCF}" srcOrd="0" destOrd="0" parTransId="{FEC1807D-5CCF-4AAA-A50C-BFAD8EDCBC77}" sibTransId="{F0762E8B-E2E9-4EAF-8B6B-BBE263DB5639}"/>
    <dgm:cxn modelId="{221455E9-CC90-AA40-8F76-ED7157D96457}" type="presOf" srcId="{6F13A155-1464-4A97-B837-6768B36212D5}" destId="{ABA72D9E-5E68-4AC2-8226-16418D152FCE}" srcOrd="0" destOrd="0" presId="urn:microsoft.com/office/officeart/2005/8/layout/vList5"/>
    <dgm:cxn modelId="{BC4F4442-5299-604B-9FA1-F26C3931EAE8}" type="presParOf" srcId="{1118403F-ED58-4D1B-98EB-A806DFF95C2D}" destId="{75B64153-29A3-4939-AA05-E8E340A1935F}" srcOrd="0" destOrd="0" presId="urn:microsoft.com/office/officeart/2005/8/layout/vList5"/>
    <dgm:cxn modelId="{7ABE1CB7-0410-0F46-8E73-AD2D36DB2555}" type="presParOf" srcId="{75B64153-29A3-4939-AA05-E8E340A1935F}" destId="{A55DB70F-74F2-4B09-B910-2F19B85295B4}" srcOrd="0" destOrd="0" presId="urn:microsoft.com/office/officeart/2005/8/layout/vList5"/>
    <dgm:cxn modelId="{D3183F0F-D7C4-AD47-B1CE-2DE89AA45F38}" type="presParOf" srcId="{75B64153-29A3-4939-AA05-E8E340A1935F}" destId="{B0F4DDB9-927D-442C-80D7-BCA9901A2589}" srcOrd="1" destOrd="0" presId="urn:microsoft.com/office/officeart/2005/8/layout/vList5"/>
    <dgm:cxn modelId="{08E4D1CC-140C-C844-942B-EC5F82E3B6AD}" type="presParOf" srcId="{1118403F-ED58-4D1B-98EB-A806DFF95C2D}" destId="{02199837-112F-4419-AB05-ECE96EB09A1F}" srcOrd="1" destOrd="0" presId="urn:microsoft.com/office/officeart/2005/8/layout/vList5"/>
    <dgm:cxn modelId="{76FE5A2E-24E6-2840-A125-77352394F271}" type="presParOf" srcId="{1118403F-ED58-4D1B-98EB-A806DFF95C2D}" destId="{0D0A781E-70FF-4230-B9C2-E470AE6A4D1A}" srcOrd="2" destOrd="0" presId="urn:microsoft.com/office/officeart/2005/8/layout/vList5"/>
    <dgm:cxn modelId="{652435EC-2B35-BE48-B356-60C323B5554E}" type="presParOf" srcId="{0D0A781E-70FF-4230-B9C2-E470AE6A4D1A}" destId="{826A3691-E424-4ADD-953D-A6789462CC1B}" srcOrd="0" destOrd="0" presId="urn:microsoft.com/office/officeart/2005/8/layout/vList5"/>
    <dgm:cxn modelId="{8EA09B06-7A07-AF43-87A6-2B2A56F2601A}" type="presParOf" srcId="{0D0A781E-70FF-4230-B9C2-E470AE6A4D1A}" destId="{E9124A18-B817-4AA6-AF75-3F118B6FCFE9}" srcOrd="1" destOrd="0" presId="urn:microsoft.com/office/officeart/2005/8/layout/vList5"/>
    <dgm:cxn modelId="{F6EFA028-53C7-104F-9CCD-59C5EB8D3ECD}" type="presParOf" srcId="{1118403F-ED58-4D1B-98EB-A806DFF95C2D}" destId="{BEA6148C-34E9-490E-8B75-60872ECC9636}" srcOrd="3" destOrd="0" presId="urn:microsoft.com/office/officeart/2005/8/layout/vList5"/>
    <dgm:cxn modelId="{2903DBC8-476D-D240-B4FA-B9FB328AE45F}" type="presParOf" srcId="{1118403F-ED58-4D1B-98EB-A806DFF95C2D}" destId="{8A79948B-2D90-4B9F-AED5-5C77267A91D7}" srcOrd="4" destOrd="0" presId="urn:microsoft.com/office/officeart/2005/8/layout/vList5"/>
    <dgm:cxn modelId="{E8D92FD4-F97D-6F4A-8D82-69A7325BBA3F}" type="presParOf" srcId="{8A79948B-2D90-4B9F-AED5-5C77267A91D7}" destId="{BC4A7488-7753-44D4-A778-78D9D0495B8D}" srcOrd="0" destOrd="0" presId="urn:microsoft.com/office/officeart/2005/8/layout/vList5"/>
    <dgm:cxn modelId="{F5DD438C-566D-0F43-8C17-0D443EEB32BE}" type="presParOf" srcId="{8A79948B-2D90-4B9F-AED5-5C77267A91D7}" destId="{5940317F-9039-44A1-85A4-5E9DEAA9C68C}" srcOrd="1" destOrd="0" presId="urn:microsoft.com/office/officeart/2005/8/layout/vList5"/>
    <dgm:cxn modelId="{103C4251-C63C-A048-B6FF-5E7E806163F0}" type="presParOf" srcId="{1118403F-ED58-4D1B-98EB-A806DFF95C2D}" destId="{02C2D4D9-DBA4-4CD3-B1AB-1F75E251BDF6}" srcOrd="5" destOrd="0" presId="urn:microsoft.com/office/officeart/2005/8/layout/vList5"/>
    <dgm:cxn modelId="{51C27EE0-5A30-7347-958A-91E1D50F34A1}" type="presParOf" srcId="{1118403F-ED58-4D1B-98EB-A806DFF95C2D}" destId="{4851FC5B-38D9-43D7-A1C7-BD9E76E2A640}" srcOrd="6" destOrd="0" presId="urn:microsoft.com/office/officeart/2005/8/layout/vList5"/>
    <dgm:cxn modelId="{728FFBE5-C87D-6348-8322-0FEC837A0305}" type="presParOf" srcId="{4851FC5B-38D9-43D7-A1C7-BD9E76E2A640}" destId="{ABA72D9E-5E68-4AC2-8226-16418D152FCE}" srcOrd="0" destOrd="0" presId="urn:microsoft.com/office/officeart/2005/8/layout/vList5"/>
    <dgm:cxn modelId="{AC402571-981E-9743-AFED-DACF0A6CEAE4}" type="presParOf" srcId="{4851FC5B-38D9-43D7-A1C7-BD9E76E2A640}" destId="{AD451325-2D1D-4E5B-9815-D6F97E96DEA4}" srcOrd="1" destOrd="0" presId="urn:microsoft.com/office/officeart/2005/8/layout/vList5"/>
    <dgm:cxn modelId="{A84B3C01-3577-A142-8E34-F9DCC8F0A2E7}" type="presParOf" srcId="{1118403F-ED58-4D1B-98EB-A806DFF95C2D}" destId="{51F02554-43B0-4118-9813-3B6E1843B919}" srcOrd="7" destOrd="0" presId="urn:microsoft.com/office/officeart/2005/8/layout/vList5"/>
    <dgm:cxn modelId="{343BDB15-F31D-E945-B566-99678AFF443E}" type="presParOf" srcId="{1118403F-ED58-4D1B-98EB-A806DFF95C2D}" destId="{8D112AF1-59B0-48D3-B9A6-CB25BD740DAF}" srcOrd="8" destOrd="0" presId="urn:microsoft.com/office/officeart/2005/8/layout/vList5"/>
    <dgm:cxn modelId="{8997A397-1712-6E44-B315-D7D1AF6476C9}" type="presParOf" srcId="{8D112AF1-59B0-48D3-B9A6-CB25BD740DAF}" destId="{DB1F8FF8-17BD-40CA-BC62-8625CCEFC479}" srcOrd="0" destOrd="0" presId="urn:microsoft.com/office/officeart/2005/8/layout/vList5"/>
    <dgm:cxn modelId="{8028EA42-4677-0F4E-ADB0-A82A3530132F}" type="presParOf" srcId="{8D112AF1-59B0-48D3-B9A6-CB25BD740DAF}" destId="{DC83012C-9E46-41D4-A3D7-96690E8EAB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D7E45-7441-4897-83AC-F726FEBD412C}">
      <dsp:nvSpPr>
        <dsp:cNvPr id="0" name=""/>
        <dsp:cNvSpPr/>
      </dsp:nvSpPr>
      <dsp:spPr>
        <a:xfrm rot="5400000">
          <a:off x="4931358" y="-2042987"/>
          <a:ext cx="7077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/>
            <a:t>Processus de démarrage d’une entreprise (par un entrepreneur) pour satisfaire un besoin ou exploiter une occasion d’affaires</a:t>
          </a:r>
        </a:p>
      </dsp:txBody>
      <dsp:txXfrm rot="-5400000">
        <a:off x="2798064" y="124856"/>
        <a:ext cx="4939787" cy="638648"/>
      </dsp:txXfrm>
    </dsp:sp>
    <dsp:sp modelId="{A9050660-5E22-4646-9D66-BD704B695970}">
      <dsp:nvSpPr>
        <dsp:cNvPr id="0" name=""/>
        <dsp:cNvSpPr/>
      </dsp:nvSpPr>
      <dsp:spPr>
        <a:xfrm>
          <a:off x="0" y="1839"/>
          <a:ext cx="2798064" cy="88468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Entrepreneuriat</a:t>
          </a:r>
        </a:p>
      </dsp:txBody>
      <dsp:txXfrm>
        <a:off x="43187" y="45026"/>
        <a:ext cx="2711690" cy="798308"/>
      </dsp:txXfrm>
    </dsp:sp>
    <dsp:sp modelId="{2E9D76D5-E2D9-2D42-9EC7-58DEDB419909}">
      <dsp:nvSpPr>
        <dsp:cNvPr id="0" name=""/>
        <dsp:cNvSpPr/>
      </dsp:nvSpPr>
      <dsp:spPr>
        <a:xfrm rot="5400000">
          <a:off x="4931358" y="-1114070"/>
          <a:ext cx="7077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Personne qui entreprend quelque chose avec une volonté de changer les choses</a:t>
          </a:r>
          <a:endParaRPr lang="fr-CA" sz="1000" b="1" kern="1200" dirty="0">
            <a:ea typeface="+mn-ea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Pour être un entrepreneur, il n’est pas nécessaire de démarrer une entreprise.</a:t>
          </a:r>
          <a:endParaRPr lang="fr-CA" sz="1000" b="1" kern="1200" dirty="0">
            <a:ea typeface="+mn-ea"/>
          </a:endParaRPr>
        </a:p>
      </dsp:txBody>
      <dsp:txXfrm rot="-5400000">
        <a:off x="2798064" y="1053773"/>
        <a:ext cx="4939787" cy="638648"/>
      </dsp:txXfrm>
    </dsp:sp>
    <dsp:sp modelId="{9E3163F8-FB69-EC4C-9E39-D8601D12487F}">
      <dsp:nvSpPr>
        <dsp:cNvPr id="0" name=""/>
        <dsp:cNvSpPr/>
      </dsp:nvSpPr>
      <dsp:spPr>
        <a:xfrm>
          <a:off x="0" y="930756"/>
          <a:ext cx="2798064" cy="884682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ea typeface="+mn-ea"/>
            </a:rPr>
            <a:t>Entrepreneur</a:t>
          </a:r>
        </a:p>
      </dsp:txBody>
      <dsp:txXfrm>
        <a:off x="43187" y="973943"/>
        <a:ext cx="2711690" cy="798308"/>
      </dsp:txXfrm>
    </dsp:sp>
    <dsp:sp modelId="{D1582D7A-80D6-4F2B-A395-853683F73217}">
      <dsp:nvSpPr>
        <dsp:cNvPr id="0" name=""/>
        <dsp:cNvSpPr/>
      </dsp:nvSpPr>
      <dsp:spPr>
        <a:xfrm rot="5400000">
          <a:off x="4931358" y="-185153"/>
          <a:ext cx="7077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/>
            <a:t>Processus d’innovation et de création à l’intérieur d’une organisation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Type de personne ayant besoin d’un cadre ou d’une structure existante</a:t>
          </a:r>
          <a:endParaRPr lang="fr-CA" sz="1000" kern="1200" dirty="0"/>
        </a:p>
      </dsp:txBody>
      <dsp:txXfrm rot="-5400000">
        <a:off x="2798064" y="1982690"/>
        <a:ext cx="4939787" cy="638648"/>
      </dsp:txXfrm>
    </dsp:sp>
    <dsp:sp modelId="{783D67C5-B206-40C0-8320-D77CCE4E28B5}">
      <dsp:nvSpPr>
        <dsp:cNvPr id="0" name=""/>
        <dsp:cNvSpPr/>
      </dsp:nvSpPr>
      <dsp:spPr>
        <a:xfrm>
          <a:off x="0" y="1859673"/>
          <a:ext cx="2798064" cy="884682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Intrapreneur</a:t>
          </a:r>
        </a:p>
      </dsp:txBody>
      <dsp:txXfrm>
        <a:off x="43187" y="1902860"/>
        <a:ext cx="2711690" cy="798308"/>
      </dsp:txXfrm>
    </dsp:sp>
    <dsp:sp modelId="{32DFC374-4F83-1D4D-8F66-CC2B37496163}">
      <dsp:nvSpPr>
        <dsp:cNvPr id="0" name=""/>
        <dsp:cNvSpPr/>
      </dsp:nvSpPr>
      <dsp:spPr>
        <a:xfrm rot="5400000">
          <a:off x="4931358" y="743763"/>
          <a:ext cx="7077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Organisation constituée en réponse aux besoins de la collectivité </a:t>
          </a:r>
        </a:p>
      </dsp:txBody>
      <dsp:txXfrm rot="-5400000">
        <a:off x="2798064" y="2911607"/>
        <a:ext cx="4939787" cy="638648"/>
      </dsp:txXfrm>
    </dsp:sp>
    <dsp:sp modelId="{B7EB2D21-A7B5-DE41-AAD1-01E6E97E4E54}">
      <dsp:nvSpPr>
        <dsp:cNvPr id="0" name=""/>
        <dsp:cNvSpPr/>
      </dsp:nvSpPr>
      <dsp:spPr>
        <a:xfrm>
          <a:off x="0" y="2788589"/>
          <a:ext cx="2798064" cy="88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Entreprise sociale</a:t>
          </a:r>
        </a:p>
      </dsp:txBody>
      <dsp:txXfrm>
        <a:off x="43187" y="2831776"/>
        <a:ext cx="2711690" cy="798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D7E45-7441-4897-83AC-F726FEBD412C}">
      <dsp:nvSpPr>
        <dsp:cNvPr id="0" name=""/>
        <dsp:cNvSpPr/>
      </dsp:nvSpPr>
      <dsp:spPr>
        <a:xfrm rot="5400000">
          <a:off x="4568154" y="-1590776"/>
          <a:ext cx="143415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Processus de transformation qui consiste en la suppression de la façon de faire antérieure</a:t>
          </a:r>
          <a:endParaRPr lang="fr-CA" sz="2200" kern="1200" dirty="0"/>
        </a:p>
      </dsp:txBody>
      <dsp:txXfrm rot="-5400000">
        <a:off x="2798064" y="249324"/>
        <a:ext cx="4904326" cy="1294135"/>
      </dsp:txXfrm>
    </dsp:sp>
    <dsp:sp modelId="{A9050660-5E22-4646-9D66-BD704B695970}">
      <dsp:nvSpPr>
        <dsp:cNvPr id="0" name=""/>
        <dsp:cNvSpPr/>
      </dsp:nvSpPr>
      <dsp:spPr>
        <a:xfrm>
          <a:off x="0" y="44"/>
          <a:ext cx="2798064" cy="1792693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Destruction créatrice</a:t>
          </a:r>
        </a:p>
      </dsp:txBody>
      <dsp:txXfrm>
        <a:off x="87512" y="87556"/>
        <a:ext cx="2623040" cy="1617669"/>
      </dsp:txXfrm>
    </dsp:sp>
    <dsp:sp modelId="{D1582D7A-80D6-4F2B-A395-853683F73217}">
      <dsp:nvSpPr>
        <dsp:cNvPr id="0" name=""/>
        <dsp:cNvSpPr/>
      </dsp:nvSpPr>
      <dsp:spPr>
        <a:xfrm rot="5400000">
          <a:off x="4568154" y="291552"/>
          <a:ext cx="143415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Capacité de percevoir les occasions de faire des profits en étant attentif aux signaux du marché</a:t>
          </a:r>
          <a:endParaRPr lang="fr-CA" sz="2200" kern="1200" dirty="0"/>
        </a:p>
      </dsp:txBody>
      <dsp:txXfrm rot="-5400000">
        <a:off x="2798064" y="2131652"/>
        <a:ext cx="4904326" cy="1294135"/>
      </dsp:txXfrm>
    </dsp:sp>
    <dsp:sp modelId="{783D67C5-B206-40C0-8320-D77CCE4E28B5}">
      <dsp:nvSpPr>
        <dsp:cNvPr id="0" name=""/>
        <dsp:cNvSpPr/>
      </dsp:nvSpPr>
      <dsp:spPr>
        <a:xfrm>
          <a:off x="0" y="1882373"/>
          <a:ext cx="2798064" cy="1792693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Vigilance entrepreneuriale</a:t>
          </a:r>
        </a:p>
      </dsp:txBody>
      <dsp:txXfrm>
        <a:off x="87512" y="1969885"/>
        <a:ext cx="2623040" cy="1617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38D5-1CFC-4E43-BF16-67A8ED4AF1E1}">
      <dsp:nvSpPr>
        <dsp:cNvPr id="0" name=""/>
        <dsp:cNvSpPr/>
      </dsp:nvSpPr>
      <dsp:spPr>
        <a:xfrm>
          <a:off x="948" y="0"/>
          <a:ext cx="2466826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Reconnaître</a:t>
          </a:r>
        </a:p>
      </dsp:txBody>
      <dsp:txXfrm>
        <a:off x="948" y="0"/>
        <a:ext cx="2466826" cy="1234440"/>
      </dsp:txXfrm>
    </dsp:sp>
    <dsp:sp modelId="{874F3690-E7A6-4CAA-B083-E766A4040279}">
      <dsp:nvSpPr>
        <dsp:cNvPr id="0" name=""/>
        <dsp:cNvSpPr/>
      </dsp:nvSpPr>
      <dsp:spPr>
        <a:xfrm>
          <a:off x="247631" y="1234791"/>
          <a:ext cx="1973460" cy="808393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Écoute</a:t>
          </a:r>
        </a:p>
      </dsp:txBody>
      <dsp:txXfrm>
        <a:off x="271308" y="1258468"/>
        <a:ext cx="1926106" cy="761039"/>
      </dsp:txXfrm>
    </dsp:sp>
    <dsp:sp modelId="{4008385F-C193-47AA-85F0-3118FF642E2A}">
      <dsp:nvSpPr>
        <dsp:cNvPr id="0" name=""/>
        <dsp:cNvSpPr/>
      </dsp:nvSpPr>
      <dsp:spPr>
        <a:xfrm>
          <a:off x="247631" y="2167553"/>
          <a:ext cx="1973460" cy="808393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Observation</a:t>
          </a:r>
        </a:p>
      </dsp:txBody>
      <dsp:txXfrm>
        <a:off x="271308" y="2191230"/>
        <a:ext cx="1926106" cy="761039"/>
      </dsp:txXfrm>
    </dsp:sp>
    <dsp:sp modelId="{978FE435-BE90-4D56-9C40-D376B20B6A6C}">
      <dsp:nvSpPr>
        <dsp:cNvPr id="0" name=""/>
        <dsp:cNvSpPr/>
      </dsp:nvSpPr>
      <dsp:spPr>
        <a:xfrm>
          <a:off x="247631" y="3100314"/>
          <a:ext cx="1973460" cy="808393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Vigilance entrepreneuriale</a:t>
          </a:r>
        </a:p>
      </dsp:txBody>
      <dsp:txXfrm>
        <a:off x="271308" y="3123991"/>
        <a:ext cx="1926106" cy="761039"/>
      </dsp:txXfrm>
    </dsp:sp>
    <dsp:sp modelId="{5C38565B-651B-4667-BF4A-5036E47A68A0}">
      <dsp:nvSpPr>
        <dsp:cNvPr id="0" name=""/>
        <dsp:cNvSpPr/>
      </dsp:nvSpPr>
      <dsp:spPr>
        <a:xfrm>
          <a:off x="2652786" y="0"/>
          <a:ext cx="2466826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Découvrir</a:t>
          </a:r>
        </a:p>
      </dsp:txBody>
      <dsp:txXfrm>
        <a:off x="2652786" y="0"/>
        <a:ext cx="2466826" cy="1234440"/>
      </dsp:txXfrm>
    </dsp:sp>
    <dsp:sp modelId="{83EBD38D-55CA-46B6-B49D-125A0BFB7F30}">
      <dsp:nvSpPr>
        <dsp:cNvPr id="0" name=""/>
        <dsp:cNvSpPr/>
      </dsp:nvSpPr>
      <dsp:spPr>
        <a:xfrm>
          <a:off x="2899469" y="1234791"/>
          <a:ext cx="1973460" cy="808393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Recherche active</a:t>
          </a:r>
        </a:p>
      </dsp:txBody>
      <dsp:txXfrm>
        <a:off x="2923146" y="1258468"/>
        <a:ext cx="1926106" cy="761039"/>
      </dsp:txXfrm>
    </dsp:sp>
    <dsp:sp modelId="{51C1FD4A-F5EF-44A2-8921-CE50317F1858}">
      <dsp:nvSpPr>
        <dsp:cNvPr id="0" name=""/>
        <dsp:cNvSpPr/>
      </dsp:nvSpPr>
      <dsp:spPr>
        <a:xfrm>
          <a:off x="2899469" y="2167553"/>
          <a:ext cx="1973460" cy="808393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Expérience</a:t>
          </a:r>
        </a:p>
      </dsp:txBody>
      <dsp:txXfrm>
        <a:off x="2923146" y="2191230"/>
        <a:ext cx="1926106" cy="761039"/>
      </dsp:txXfrm>
    </dsp:sp>
    <dsp:sp modelId="{8B5E5D27-C660-40C7-A020-AEB18B13FD82}">
      <dsp:nvSpPr>
        <dsp:cNvPr id="0" name=""/>
        <dsp:cNvSpPr/>
      </dsp:nvSpPr>
      <dsp:spPr>
        <a:xfrm>
          <a:off x="2899469" y="3100314"/>
          <a:ext cx="1973460" cy="808393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Ouverture à l’imprévu</a:t>
          </a:r>
        </a:p>
      </dsp:txBody>
      <dsp:txXfrm>
        <a:off x="2923146" y="3123991"/>
        <a:ext cx="1926106" cy="761039"/>
      </dsp:txXfrm>
    </dsp:sp>
    <dsp:sp modelId="{775D679B-7830-47D3-88E3-39933984DE34}">
      <dsp:nvSpPr>
        <dsp:cNvPr id="0" name=""/>
        <dsp:cNvSpPr/>
      </dsp:nvSpPr>
      <dsp:spPr>
        <a:xfrm>
          <a:off x="5304625" y="0"/>
          <a:ext cx="2466826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Exploiter</a:t>
          </a:r>
        </a:p>
      </dsp:txBody>
      <dsp:txXfrm>
        <a:off x="5304625" y="0"/>
        <a:ext cx="2466826" cy="1234440"/>
      </dsp:txXfrm>
    </dsp:sp>
    <dsp:sp modelId="{3245534B-6593-4CCF-BBEF-18AC7AB5CCC8}">
      <dsp:nvSpPr>
        <dsp:cNvPr id="0" name=""/>
        <dsp:cNvSpPr/>
      </dsp:nvSpPr>
      <dsp:spPr>
        <a:xfrm>
          <a:off x="5551307" y="1234791"/>
          <a:ext cx="1973460" cy="808393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Nouvelle vision</a:t>
          </a:r>
        </a:p>
      </dsp:txBody>
      <dsp:txXfrm>
        <a:off x="5574984" y="1258468"/>
        <a:ext cx="1926106" cy="761039"/>
      </dsp:txXfrm>
    </dsp:sp>
    <dsp:sp modelId="{0198B40F-952C-4946-808E-9A27EE4E8FAC}">
      <dsp:nvSpPr>
        <dsp:cNvPr id="0" name=""/>
        <dsp:cNvSpPr/>
      </dsp:nvSpPr>
      <dsp:spPr>
        <a:xfrm>
          <a:off x="5551307" y="2167553"/>
          <a:ext cx="1973460" cy="808393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Ressources potentielles</a:t>
          </a:r>
        </a:p>
      </dsp:txBody>
      <dsp:txXfrm>
        <a:off x="5574984" y="2191230"/>
        <a:ext cx="1926106" cy="761039"/>
      </dsp:txXfrm>
    </dsp:sp>
    <dsp:sp modelId="{E36408FC-311A-479A-8E75-5A55B60AC021}">
      <dsp:nvSpPr>
        <dsp:cNvPr id="0" name=""/>
        <dsp:cNvSpPr/>
      </dsp:nvSpPr>
      <dsp:spPr>
        <a:xfrm>
          <a:off x="5551307" y="3100314"/>
          <a:ext cx="1973460" cy="808393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Contradictions </a:t>
          </a:r>
        </a:p>
      </dsp:txBody>
      <dsp:txXfrm>
        <a:off x="5574984" y="3123991"/>
        <a:ext cx="1926106" cy="761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50660-5E22-4646-9D66-BD704B695970}">
      <dsp:nvSpPr>
        <dsp:cNvPr id="0" name=""/>
        <dsp:cNvSpPr/>
      </dsp:nvSpPr>
      <dsp:spPr>
        <a:xfrm>
          <a:off x="3792" y="1839"/>
          <a:ext cx="7764815" cy="88468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La protection des lanceurs d’alerte </a:t>
          </a:r>
          <a:endParaRPr lang="fr-CA" sz="2400" b="0" kern="1200" dirty="0"/>
        </a:p>
      </dsp:txBody>
      <dsp:txXfrm>
        <a:off x="46979" y="45026"/>
        <a:ext cx="7678441" cy="798308"/>
      </dsp:txXfrm>
    </dsp:sp>
    <dsp:sp modelId="{9E3163F8-FB69-EC4C-9E39-D8601D12487F}">
      <dsp:nvSpPr>
        <dsp:cNvPr id="0" name=""/>
        <dsp:cNvSpPr/>
      </dsp:nvSpPr>
      <dsp:spPr>
        <a:xfrm>
          <a:off x="3792" y="930756"/>
          <a:ext cx="7764815" cy="884682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La promotion de l’entrepreneuriat social</a:t>
          </a:r>
          <a:endParaRPr lang="fr-CA" sz="2400" b="0" kern="1200" dirty="0">
            <a:ea typeface="+mn-ea"/>
          </a:endParaRPr>
        </a:p>
      </dsp:txBody>
      <dsp:txXfrm>
        <a:off x="46979" y="973943"/>
        <a:ext cx="7678441" cy="798308"/>
      </dsp:txXfrm>
    </dsp:sp>
    <dsp:sp modelId="{783D67C5-B206-40C0-8320-D77CCE4E28B5}">
      <dsp:nvSpPr>
        <dsp:cNvPr id="0" name=""/>
        <dsp:cNvSpPr/>
      </dsp:nvSpPr>
      <dsp:spPr>
        <a:xfrm>
          <a:off x="3792" y="1859673"/>
          <a:ext cx="7764815" cy="884682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Les médias sociaux et la responsabilité sociale</a:t>
          </a:r>
          <a:endParaRPr lang="fr-CA" sz="2400" b="0" kern="1200" dirty="0"/>
        </a:p>
      </dsp:txBody>
      <dsp:txXfrm>
        <a:off x="46979" y="1902860"/>
        <a:ext cx="7678441" cy="798308"/>
      </dsp:txXfrm>
    </dsp:sp>
    <dsp:sp modelId="{B7EB2D21-A7B5-DE41-AAD1-01E6E97E4E54}">
      <dsp:nvSpPr>
        <dsp:cNvPr id="0" name=""/>
        <dsp:cNvSpPr/>
      </dsp:nvSpPr>
      <dsp:spPr>
        <a:xfrm>
          <a:off x="3792" y="2788589"/>
          <a:ext cx="7764815" cy="88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Le mécénat </a:t>
          </a:r>
        </a:p>
      </dsp:txBody>
      <dsp:txXfrm>
        <a:off x="46979" y="2831776"/>
        <a:ext cx="7678441" cy="798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4DDB9-927D-442C-80D7-BCA9901A2589}">
      <dsp:nvSpPr>
        <dsp:cNvPr id="0" name=""/>
        <dsp:cNvSpPr/>
      </dsp:nvSpPr>
      <dsp:spPr>
        <a:xfrm rot="5400000">
          <a:off x="4964104" y="-2076016"/>
          <a:ext cx="662393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500" kern="1200" dirty="0"/>
            <a:t>8 indicateurs</a:t>
          </a:r>
        </a:p>
      </dsp:txBody>
      <dsp:txXfrm rot="-5400000">
        <a:off x="2803395" y="117028"/>
        <a:ext cx="4951478" cy="597723"/>
      </dsp:txXfrm>
    </dsp:sp>
    <dsp:sp modelId="{A55DB70F-74F2-4B09-B910-2F19B85295B4}">
      <dsp:nvSpPr>
        <dsp:cNvPr id="0" name=""/>
        <dsp:cNvSpPr/>
      </dsp:nvSpPr>
      <dsp:spPr>
        <a:xfrm>
          <a:off x="0" y="0"/>
          <a:ext cx="2803394" cy="827991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Productivité</a:t>
          </a:r>
        </a:p>
      </dsp:txBody>
      <dsp:txXfrm>
        <a:off x="40419" y="40419"/>
        <a:ext cx="2722556" cy="747153"/>
      </dsp:txXfrm>
    </dsp:sp>
    <dsp:sp modelId="{E9124A18-B817-4AA6-AF75-3F118B6FCFE9}">
      <dsp:nvSpPr>
        <dsp:cNvPr id="0" name=""/>
        <dsp:cNvSpPr/>
      </dsp:nvSpPr>
      <dsp:spPr>
        <a:xfrm rot="5400000">
          <a:off x="4964104" y="-1206625"/>
          <a:ext cx="662393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500" kern="1200" dirty="0"/>
            <a:t>5 indicateurs</a:t>
          </a:r>
        </a:p>
      </dsp:txBody>
      <dsp:txXfrm rot="-5400000">
        <a:off x="2803395" y="986419"/>
        <a:ext cx="4951478" cy="597723"/>
      </dsp:txXfrm>
    </dsp:sp>
    <dsp:sp modelId="{826A3691-E424-4ADD-953D-A6789462CC1B}">
      <dsp:nvSpPr>
        <dsp:cNvPr id="0" name=""/>
        <dsp:cNvSpPr/>
      </dsp:nvSpPr>
      <dsp:spPr>
        <a:xfrm>
          <a:off x="0" y="871284"/>
          <a:ext cx="2803394" cy="82799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Gestion financière</a:t>
          </a:r>
        </a:p>
      </dsp:txBody>
      <dsp:txXfrm>
        <a:off x="40419" y="911703"/>
        <a:ext cx="2722556" cy="747153"/>
      </dsp:txXfrm>
    </dsp:sp>
    <dsp:sp modelId="{5940317F-9039-44A1-85A4-5E9DEAA9C68C}">
      <dsp:nvSpPr>
        <dsp:cNvPr id="0" name=""/>
        <dsp:cNvSpPr/>
      </dsp:nvSpPr>
      <dsp:spPr>
        <a:xfrm rot="5400000">
          <a:off x="4964104" y="-337234"/>
          <a:ext cx="662393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500" kern="1200" dirty="0"/>
            <a:t>6 indicateurs</a:t>
          </a:r>
        </a:p>
      </dsp:txBody>
      <dsp:txXfrm rot="-5400000">
        <a:off x="2803395" y="1855810"/>
        <a:ext cx="4951478" cy="597723"/>
      </dsp:txXfrm>
    </dsp:sp>
    <dsp:sp modelId="{BC4A7488-7753-44D4-A778-78D9D0495B8D}">
      <dsp:nvSpPr>
        <dsp:cNvPr id="0" name=""/>
        <dsp:cNvSpPr/>
      </dsp:nvSpPr>
      <dsp:spPr>
        <a:xfrm>
          <a:off x="0" y="1740676"/>
          <a:ext cx="2803394" cy="827991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Gestion des ressources humaines</a:t>
          </a:r>
        </a:p>
      </dsp:txBody>
      <dsp:txXfrm>
        <a:off x="40419" y="1781095"/>
        <a:ext cx="2722556" cy="747153"/>
      </dsp:txXfrm>
    </dsp:sp>
    <dsp:sp modelId="{AD451325-2D1D-4E5B-9815-D6F97E96DEA4}">
      <dsp:nvSpPr>
        <dsp:cNvPr id="0" name=""/>
        <dsp:cNvSpPr/>
      </dsp:nvSpPr>
      <dsp:spPr>
        <a:xfrm rot="5400000">
          <a:off x="4964104" y="532156"/>
          <a:ext cx="662393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500" kern="1200" dirty="0"/>
            <a:t>1 indicateur</a:t>
          </a:r>
        </a:p>
      </dsp:txBody>
      <dsp:txXfrm rot="-5400000">
        <a:off x="2803395" y="2725201"/>
        <a:ext cx="4951478" cy="597723"/>
      </dsp:txXfrm>
    </dsp:sp>
    <dsp:sp modelId="{ABA72D9E-5E68-4AC2-8226-16418D152FCE}">
      <dsp:nvSpPr>
        <dsp:cNvPr id="0" name=""/>
        <dsp:cNvSpPr/>
      </dsp:nvSpPr>
      <dsp:spPr>
        <a:xfrm>
          <a:off x="0" y="2610067"/>
          <a:ext cx="2803394" cy="827991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Sanctions </a:t>
          </a:r>
        </a:p>
      </dsp:txBody>
      <dsp:txXfrm>
        <a:off x="40419" y="2650486"/>
        <a:ext cx="2722556" cy="747153"/>
      </dsp:txXfrm>
    </dsp:sp>
    <dsp:sp modelId="{DC83012C-9E46-41D4-A3D7-96690E8EAB28}">
      <dsp:nvSpPr>
        <dsp:cNvPr id="0" name=""/>
        <dsp:cNvSpPr/>
      </dsp:nvSpPr>
      <dsp:spPr>
        <a:xfrm rot="5400000">
          <a:off x="4964104" y="1401547"/>
          <a:ext cx="662393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500" kern="1200" dirty="0"/>
            <a:t>1 indicateur</a:t>
          </a:r>
        </a:p>
      </dsp:txBody>
      <dsp:txXfrm rot="-5400000">
        <a:off x="2803395" y="3594592"/>
        <a:ext cx="4951478" cy="597723"/>
      </dsp:txXfrm>
    </dsp:sp>
    <dsp:sp modelId="{DB1F8FF8-17BD-40CA-BC62-8625CCEFC479}">
      <dsp:nvSpPr>
        <dsp:cNvPr id="0" name=""/>
        <dsp:cNvSpPr/>
      </dsp:nvSpPr>
      <dsp:spPr>
        <a:xfrm>
          <a:off x="0" y="3479458"/>
          <a:ext cx="2803394" cy="827991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Revenus propres de l’entreprise</a:t>
          </a:r>
        </a:p>
      </dsp:txBody>
      <dsp:txXfrm>
        <a:off x="40419" y="3519877"/>
        <a:ext cx="2722556" cy="74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8A14B9-0C24-E149-B413-8B5616B79BAE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4395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434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8DE8ED-E222-794F-945C-93C41A3F656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4751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96A1F-CB55-7947-986D-ADEAAEDF9021}" type="datetime1">
              <a:rPr lang="fr-CA"/>
              <a:pPr>
                <a:defRPr/>
              </a:pPr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4FE3C4-BDA0-BE40-A5C1-0A4C497F5670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5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F7F-01F0-5D4B-8181-F3117F5D87DC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8FB-3451-D944-8B5D-895C27A0CBA3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96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F1E9-96A6-A64E-B765-3F57DBB8E8E2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49A9-4B1A-8F4E-B515-060C0B7F539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571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29E7-C92B-DC42-AF42-7F7E3230E2F1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DCA04-74BD-F94C-806C-A43A197761CB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203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DAD5-4028-1541-8D5E-84855D1F85FB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2E27-3B67-0547-8498-E4AF074E3F0F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660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4E906-0413-324D-A0EA-872FD77D6138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3D40-1699-E04D-AD48-797CD5CF690A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358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4A97-086C-6146-92B5-F2D6D416CDEC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B0422-79B4-DD42-9413-FA029AF188C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247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F7C8-F0D7-7844-B99B-B284EB8C1303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95AC-7C04-0041-8C2B-B3749E85FFBD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77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47F3-A369-E746-9DC2-C289D5F9F418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7296-50BC-5948-973B-1C91427995B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67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D47A-5898-D54A-8A42-D676FDCA597E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985F-B039-884C-B4E0-50D16133F92F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83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293C-C58C-7742-AE52-F1C9CA8BD1C4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05097-D459-114D-A572-2D9E2EEC1AC8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96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3DBDCF2-FF69-7641-8BEB-6711211F04C8}" type="datetime1">
              <a:rPr lang="fr-CA"/>
              <a:pPr>
                <a:defRPr/>
              </a:pPr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BD7DECF-CCEA-2841-B489-F081300F23F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DBCFEED-8810-6642-AC54-DC891E7910A6}" type="slidenum">
              <a:rPr lang="fr-CA" sz="1400"/>
              <a:pPr algn="r"/>
              <a:t>10</a:t>
            </a:fld>
            <a:endParaRPr lang="fr-CA" sz="1400" dirty="0"/>
          </a:p>
        </p:txBody>
      </p:sp>
      <p:sp>
        <p:nvSpPr>
          <p:cNvPr id="3379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3796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 modèle de Timmons pour la réussite </a:t>
            </a:r>
            <a:b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du projet entrepreneurial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33797" name="ZoneTexte 4"/>
          <p:cNvSpPr txBox="1">
            <a:spLocks noChangeArrowheads="1"/>
          </p:cNvSpPr>
          <p:nvPr/>
        </p:nvSpPr>
        <p:spPr bwMode="auto">
          <a:xfrm>
            <a:off x="1157288" y="1989138"/>
            <a:ext cx="705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Le fondateur et les piliers du processus entrepreneurial</a:t>
            </a:r>
          </a:p>
        </p:txBody>
      </p:sp>
      <p:sp>
        <p:nvSpPr>
          <p:cNvPr id="3379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349500"/>
            <a:ext cx="50482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D1EEFF3-EF39-EA40-BC74-E971ADB11962}" type="slidenum">
              <a:rPr lang="fr-CA" sz="1400"/>
              <a:pPr algn="r"/>
              <a:t>11</a:t>
            </a:fld>
            <a:endParaRPr lang="fr-CA" sz="1400" dirty="0"/>
          </a:p>
        </p:txBody>
      </p:sp>
      <p:sp>
        <p:nvSpPr>
          <p:cNvPr id="3584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5844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3200" dirty="0">
                <a:ea typeface="Osaka" charset="0"/>
                <a:cs typeface="Osaka" charset="0"/>
              </a:rPr>
              <a:t>L’éthique des entrepreneurs et des organisations </a:t>
            </a:r>
          </a:p>
        </p:txBody>
      </p:sp>
      <p:sp>
        <p:nvSpPr>
          <p:cNvPr id="35845" name="ZoneTexte 4"/>
          <p:cNvSpPr txBox="1">
            <a:spLocks noChangeArrowheads="1"/>
          </p:cNvSpPr>
          <p:nvPr/>
        </p:nvSpPr>
        <p:spPr bwMode="auto">
          <a:xfrm>
            <a:off x="1157288" y="1989138"/>
            <a:ext cx="705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endParaRPr lang="fr-FR" sz="1600" dirty="0"/>
          </a:p>
        </p:txBody>
      </p:sp>
      <p:sp>
        <p:nvSpPr>
          <p:cNvPr id="3584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3584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9800"/>
            <a:ext cx="84629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AFC86EF-9BF6-584D-B9FA-41302A1FFB15}" type="slidenum">
              <a:rPr lang="fr-CA" sz="1400"/>
              <a:pPr algn="r"/>
              <a:t>12</a:t>
            </a:fld>
            <a:endParaRPr lang="fr-CA" sz="1400" dirty="0"/>
          </a:p>
        </p:txBody>
      </p:sp>
      <p:sp>
        <p:nvSpPr>
          <p:cNvPr id="3789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7892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3200" dirty="0">
                <a:ea typeface="Osaka" charset="0"/>
                <a:cs typeface="Osaka" charset="0"/>
              </a:rPr>
              <a:t>L’éthique des entrepreneurs et des organisations </a:t>
            </a:r>
          </a:p>
        </p:txBody>
      </p:sp>
      <p:sp>
        <p:nvSpPr>
          <p:cNvPr id="37893" name="ZoneTexte 4"/>
          <p:cNvSpPr txBox="1">
            <a:spLocks noChangeArrowheads="1"/>
          </p:cNvSpPr>
          <p:nvPr/>
        </p:nvSpPr>
        <p:spPr bwMode="auto">
          <a:xfrm>
            <a:off x="1157288" y="1989138"/>
            <a:ext cx="705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endParaRPr lang="fr-FR" sz="1600" dirty="0"/>
          </a:p>
        </p:txBody>
      </p:sp>
      <p:sp>
        <p:nvSpPr>
          <p:cNvPr id="3789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3789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416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9F13ABE-FAE4-D34D-BCB1-4B4595EA8E00}" type="slidenum">
              <a:rPr lang="fr-CA" sz="1400"/>
              <a:pPr algn="r"/>
              <a:t>13</a:t>
            </a:fld>
            <a:endParaRPr lang="fr-CA" sz="1400" dirty="0"/>
          </a:p>
        </p:txBody>
      </p:sp>
      <p:sp>
        <p:nvSpPr>
          <p:cNvPr id="3993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9940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Les visions de la responsabilité sociale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39941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0486" name="Espace réservé du contenu 5"/>
          <p:cNvSpPr>
            <a:spLocks noGrp="1" noChangeArrowheads="1"/>
          </p:cNvSpPr>
          <p:nvPr/>
        </p:nvSpPr>
        <p:spPr bwMode="auto">
          <a:xfrm>
            <a:off x="436563" y="1557338"/>
            <a:ext cx="40386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eaLnBrk="1" hangingPunct="1">
              <a:spcBef>
                <a:spcPct val="20000"/>
              </a:spcBef>
              <a:defRPr/>
            </a:pPr>
            <a:r>
              <a:rPr lang="fr-CA" sz="1800" b="1" dirty="0">
                <a:ea typeface="Osaka" charset="0"/>
                <a:cs typeface="Arial" charset="0"/>
              </a:rPr>
              <a:t>Vision classique</a:t>
            </a:r>
          </a:p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800" dirty="0">
                <a:ea typeface="Osaka" charset="0"/>
                <a:cs typeface="Arial" charset="0"/>
              </a:rPr>
              <a:t>Responsabilité sociale : vise à</a:t>
            </a:r>
            <a:r>
              <a:rPr lang="fr-CA" sz="1800" dirty="0">
                <a:highlight>
                  <a:srgbClr val="C0C0C0"/>
                </a:highlight>
                <a:ea typeface="Osaka" charset="0"/>
                <a:cs typeface="Arial" charset="0"/>
              </a:rPr>
              <a:t> </a:t>
            </a:r>
            <a:r>
              <a:rPr lang="fr-CA" sz="1800" dirty="0">
                <a:ea typeface="Osaka" charset="0"/>
                <a:cs typeface="Arial" charset="0"/>
              </a:rPr>
              <a:t>maximiser les profits</a:t>
            </a:r>
          </a:p>
          <a:p>
            <a:pPr marL="1778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800" dirty="0">
                <a:ea typeface="Osaka" charset="0"/>
                <a:cs typeface="Arial" charset="0"/>
              </a:rPr>
              <a:t>Respect minimum des lois</a:t>
            </a:r>
          </a:p>
        </p:txBody>
      </p:sp>
      <p:sp>
        <p:nvSpPr>
          <p:cNvPr id="17" name="Espace réservé du contenu 6"/>
          <p:cNvSpPr>
            <a:spLocks noGrp="1"/>
          </p:cNvSpPr>
          <p:nvPr/>
        </p:nvSpPr>
        <p:spPr>
          <a:xfrm>
            <a:off x="4700588" y="1557338"/>
            <a:ext cx="4038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7200" eaLnBrk="1" hangingPunct="1">
              <a:spcBef>
                <a:spcPct val="20000"/>
              </a:spcBef>
              <a:defRPr/>
            </a:pPr>
            <a:r>
              <a:rPr lang="fr-CA" sz="1800" b="1" dirty="0">
                <a:ea typeface="Osaka" charset="0"/>
                <a:cs typeface="Arial" charset="0"/>
              </a:rPr>
              <a:t>Vision socioéconomique</a:t>
            </a:r>
          </a:p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800" dirty="0">
                <a:ea typeface="Osaka" charset="0"/>
                <a:cs typeface="Arial" charset="0"/>
              </a:rPr>
              <a:t>Responsabilité sociale : va au-delà de l’obligation</a:t>
            </a:r>
          </a:p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800" dirty="0">
                <a:ea typeface="Osaka" charset="0"/>
                <a:cs typeface="Arial" charset="0"/>
              </a:rPr>
              <a:t>Préservation et amélioration </a:t>
            </a:r>
            <a:br>
              <a:rPr lang="fr-CA" sz="1800" dirty="0">
                <a:ea typeface="Osaka" charset="0"/>
                <a:cs typeface="Arial" charset="0"/>
              </a:rPr>
            </a:br>
            <a:r>
              <a:rPr lang="fr-CA" sz="1800" dirty="0">
                <a:ea typeface="Osaka" charset="0"/>
                <a:cs typeface="Arial" charset="0"/>
              </a:rPr>
              <a:t>du bien-être de la société</a:t>
            </a:r>
          </a:p>
        </p:txBody>
      </p:sp>
      <p:grpSp>
        <p:nvGrpSpPr>
          <p:cNvPr id="39944" name="Groupe 4"/>
          <p:cNvGrpSpPr>
            <a:grpSpLocks/>
          </p:cNvGrpSpPr>
          <p:nvPr/>
        </p:nvGrpSpPr>
        <p:grpSpPr bwMode="auto">
          <a:xfrm>
            <a:off x="196850" y="3328988"/>
            <a:ext cx="8750300" cy="2794000"/>
            <a:chOff x="196285" y="3329167"/>
            <a:chExt cx="8751429" cy="2794531"/>
          </a:xfrm>
        </p:grpSpPr>
        <p:sp>
          <p:nvSpPr>
            <p:cNvPr id="19" name="Ellipse 7"/>
            <p:cNvSpPr/>
            <p:nvPr/>
          </p:nvSpPr>
          <p:spPr>
            <a:xfrm>
              <a:off x="1428344" y="3722942"/>
              <a:ext cx="5679221" cy="2321366"/>
            </a:xfrm>
            <a:prstGeom prst="ellipse">
              <a:avLst/>
            </a:prstGeom>
            <a:solidFill>
              <a:srgbClr val="8DC1C5">
                <a:alpha val="20000"/>
              </a:srgbClr>
            </a:solidFill>
            <a:ln>
              <a:solidFill>
                <a:srgbClr val="9A9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8"/>
            <p:cNvSpPr/>
            <p:nvPr/>
          </p:nvSpPr>
          <p:spPr>
            <a:xfrm>
              <a:off x="1549010" y="4040502"/>
              <a:ext cx="3640608" cy="1686245"/>
            </a:xfrm>
            <a:prstGeom prst="ellipse">
              <a:avLst/>
            </a:prstGeom>
            <a:solidFill>
              <a:srgbClr val="8DC1C5">
                <a:alpha val="51000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21" name="Ellipse 11"/>
            <p:cNvSpPr/>
            <p:nvPr/>
          </p:nvSpPr>
          <p:spPr>
            <a:xfrm>
              <a:off x="1618869" y="4367589"/>
              <a:ext cx="1902070" cy="1032071"/>
            </a:xfrm>
            <a:prstGeom prst="ellipse">
              <a:avLst/>
            </a:prstGeom>
            <a:solidFill>
              <a:srgbClr val="8DC1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Osaka" charset="0"/>
                  <a:cs typeface="Osaka" charset="0"/>
                </a:rPr>
                <a:t>Obligation sociale</a:t>
              </a:r>
            </a:p>
          </p:txBody>
        </p:sp>
        <p:sp>
          <p:nvSpPr>
            <p:cNvPr id="22" name="Légende encadrée 1 12"/>
            <p:cNvSpPr/>
            <p:nvPr/>
          </p:nvSpPr>
          <p:spPr>
            <a:xfrm>
              <a:off x="6937680" y="5399660"/>
              <a:ext cx="2010034" cy="724038"/>
            </a:xfrm>
            <a:prstGeom prst="borderCallout1">
              <a:avLst>
                <a:gd name="adj1" fmla="val 49520"/>
                <a:gd name="adj2" fmla="val -3042"/>
                <a:gd name="adj3" fmla="val -13553"/>
                <a:gd name="adj4" fmla="val -26693"/>
              </a:avLst>
            </a:prstGeom>
            <a:ln>
              <a:solidFill>
                <a:srgbClr val="9A9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16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Agir de manière positive pour changer la société</a:t>
              </a:r>
            </a:p>
          </p:txBody>
        </p:sp>
        <p:sp>
          <p:nvSpPr>
            <p:cNvPr id="23" name="Légende encadrée 1 13"/>
            <p:cNvSpPr/>
            <p:nvPr/>
          </p:nvSpPr>
          <p:spPr>
            <a:xfrm>
              <a:off x="6542342" y="3329167"/>
              <a:ext cx="2010034" cy="724038"/>
            </a:xfrm>
            <a:prstGeom prst="borderCallout1">
              <a:avLst>
                <a:gd name="adj1" fmla="val 49520"/>
                <a:gd name="adj2" fmla="val -3042"/>
                <a:gd name="adj3" fmla="val 165483"/>
                <a:gd name="adj4" fmla="val -84365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16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Répondre à un besoin social courant</a:t>
              </a:r>
            </a:p>
          </p:txBody>
        </p:sp>
        <p:sp>
          <p:nvSpPr>
            <p:cNvPr id="24" name="Légende encadrée 1 14"/>
            <p:cNvSpPr/>
            <p:nvPr/>
          </p:nvSpPr>
          <p:spPr>
            <a:xfrm>
              <a:off x="196285" y="3416496"/>
              <a:ext cx="2010034" cy="724038"/>
            </a:xfrm>
            <a:prstGeom prst="borderCallout1">
              <a:avLst>
                <a:gd name="adj1" fmla="val 51041"/>
                <a:gd name="adj2" fmla="val 103862"/>
                <a:gd name="adj3" fmla="val 150277"/>
                <a:gd name="adj4" fmla="val 115189"/>
              </a:avLst>
            </a:prstGeom>
            <a:ln>
              <a:solidFill>
                <a:srgbClr val="8DC1C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Respecter les </a:t>
              </a:r>
              <a:r>
                <a:rPr lang="fr-CA" sz="16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obligations légales</a:t>
              </a:r>
            </a:p>
          </p:txBody>
        </p:sp>
        <p:sp>
          <p:nvSpPr>
            <p:cNvPr id="25" name="ZoneTexte 10"/>
            <p:cNvSpPr txBox="1"/>
            <p:nvPr/>
          </p:nvSpPr>
          <p:spPr>
            <a:xfrm>
              <a:off x="3651131" y="4559713"/>
              <a:ext cx="1235234" cy="6462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457200" defTabSz="457200"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914400" defTabSz="45720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371600" defTabSz="45720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1828800" defTabSz="45720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2860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7432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2004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6576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CA" sz="180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Sensibilité</a:t>
              </a:r>
            </a:p>
            <a:p>
              <a:pPr algn="ctr" eaLnBrk="1" hangingPunct="1">
                <a:defRPr/>
              </a:pPr>
              <a:r>
                <a:rPr lang="fr-CA" sz="180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sociale</a:t>
              </a:r>
            </a:p>
          </p:txBody>
        </p:sp>
        <p:sp>
          <p:nvSpPr>
            <p:cNvPr id="26" name="ZoneTexte 12"/>
            <p:cNvSpPr txBox="1"/>
            <p:nvPr/>
          </p:nvSpPr>
          <p:spPr>
            <a:xfrm>
              <a:off x="5149924" y="4559713"/>
              <a:ext cx="1827449" cy="6462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457200" defTabSz="457200"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914400" defTabSz="45720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371600" defTabSz="45720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1828800" defTabSz="45720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2860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7432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2004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657600" defTabSz="457200"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CA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Responsabilité</a:t>
              </a:r>
            </a:p>
            <a:p>
              <a:pPr algn="ctr" eaLnBrk="1" hangingPunct="1">
                <a:defRPr/>
              </a:pPr>
              <a:r>
                <a:rPr lang="fr-CA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sociale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8EEF9FE-DF2B-6F44-917D-046909B0407B}" type="slidenum">
              <a:rPr lang="fr-CA" sz="1400"/>
              <a:pPr algn="r"/>
              <a:t>14</a:t>
            </a:fld>
            <a:endParaRPr lang="fr-CA" sz="1400" dirty="0"/>
          </a:p>
        </p:txBody>
      </p:sp>
      <p:sp>
        <p:nvSpPr>
          <p:cNvPr id="4198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1988" name="Titre 1"/>
          <p:cNvSpPr txBox="1">
            <a:spLocks noChangeArrowheads="1"/>
          </p:cNvSpPr>
          <p:nvPr/>
        </p:nvSpPr>
        <p:spPr bwMode="auto">
          <a:xfrm>
            <a:off x="706438" y="908050"/>
            <a:ext cx="7772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De la responsabilité sociale </a:t>
            </a:r>
            <a:b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à la sensibilité sociale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1989" name="ZoneTexte 4"/>
          <p:cNvSpPr txBox="1">
            <a:spLocks noChangeArrowheads="1"/>
          </p:cNvSpPr>
          <p:nvPr/>
        </p:nvSpPr>
        <p:spPr bwMode="auto">
          <a:xfrm>
            <a:off x="466725" y="2060575"/>
            <a:ext cx="8281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De l’intention à la pratique répondant au besoin social</a:t>
            </a:r>
          </a:p>
        </p:txBody>
      </p:sp>
      <p:sp>
        <p:nvSpPr>
          <p:cNvPr id="41990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813050"/>
            <a:ext cx="7924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6E5DFF0-506E-6846-A779-FC048ADE488C}" type="slidenum">
              <a:rPr lang="fr-CA" sz="1400"/>
              <a:pPr algn="r"/>
              <a:t>15</a:t>
            </a:fld>
            <a:endParaRPr lang="fr-CA" sz="1400" dirty="0"/>
          </a:p>
        </p:txBody>
      </p:sp>
      <p:sp>
        <p:nvSpPr>
          <p:cNvPr id="4403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4036" name="Placeholder 1030"/>
          <p:cNvSpPr txBox="1">
            <a:spLocks noChangeArrowheads="1"/>
          </p:cNvSpPr>
          <p:nvPr/>
        </p:nvSpPr>
        <p:spPr bwMode="auto">
          <a:xfrm>
            <a:off x="179388" y="908050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L’évolution en matière de responsabilité sociale </a:t>
            </a:r>
          </a:p>
        </p:txBody>
      </p:sp>
      <p:sp>
        <p:nvSpPr>
          <p:cNvPr id="44037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44038" name="ZoneTexte 7"/>
          <p:cNvSpPr txBox="1">
            <a:spLocks noChangeArrowheads="1"/>
          </p:cNvSpPr>
          <p:nvPr/>
        </p:nvSpPr>
        <p:spPr bwMode="auto">
          <a:xfrm>
            <a:off x="515938" y="1412875"/>
            <a:ext cx="823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De la vision classique à la vision socioéconomique</a:t>
            </a:r>
          </a:p>
        </p:txBody>
      </p:sp>
      <p:pic>
        <p:nvPicPr>
          <p:cNvPr id="4403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71750"/>
            <a:ext cx="88042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072EA9B-FB3C-6D4D-A324-13F7DDDDEEAA}" type="slidenum">
              <a:rPr lang="fr-CA" sz="1400"/>
              <a:pPr algn="r"/>
              <a:t>16</a:t>
            </a:fld>
            <a:endParaRPr lang="fr-CA" sz="1400" dirty="0"/>
          </a:p>
        </p:txBody>
      </p:sp>
      <p:sp>
        <p:nvSpPr>
          <p:cNvPr id="4608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6084" name="Titre 5"/>
          <p:cNvSpPr txBox="1">
            <a:spLocks noChangeArrowheads="1"/>
          </p:cNvSpPr>
          <p:nvPr/>
        </p:nvSpPr>
        <p:spPr bwMode="auto">
          <a:xfrm>
            <a:off x="684213" y="908050"/>
            <a:ext cx="7772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La création de valeur financière et sociale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6085" name="ZoneTexte 7"/>
          <p:cNvSpPr txBox="1">
            <a:spLocks noChangeArrowheads="1"/>
          </p:cNvSpPr>
          <p:nvPr/>
        </p:nvSpPr>
        <p:spPr bwMode="auto">
          <a:xfrm>
            <a:off x="515938" y="1412875"/>
            <a:ext cx="823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Les considérations éthiques contribuent à la recherche de l’équilibre</a:t>
            </a:r>
          </a:p>
        </p:txBody>
      </p:sp>
      <p:sp>
        <p:nvSpPr>
          <p:cNvPr id="4608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grpSp>
        <p:nvGrpSpPr>
          <p:cNvPr id="46087" name="Groupe 1"/>
          <p:cNvGrpSpPr>
            <a:grpSpLocks/>
          </p:cNvGrpSpPr>
          <p:nvPr/>
        </p:nvGrpSpPr>
        <p:grpSpPr bwMode="auto">
          <a:xfrm>
            <a:off x="684213" y="1844675"/>
            <a:ext cx="8042275" cy="4384675"/>
            <a:chOff x="849252" y="1488465"/>
            <a:chExt cx="8041641" cy="4384426"/>
          </a:xfrm>
        </p:grpSpPr>
        <p:sp>
          <p:nvSpPr>
            <p:cNvPr id="10" name="Flèche droite 6"/>
            <p:cNvSpPr>
              <a:spLocks noChangeArrowheads="1"/>
            </p:cNvSpPr>
            <p:nvPr/>
          </p:nvSpPr>
          <p:spPr bwMode="auto">
            <a:xfrm>
              <a:off x="3546201" y="3836245"/>
              <a:ext cx="4112889" cy="1960451"/>
            </a:xfrm>
            <a:prstGeom prst="rightArrow">
              <a:avLst>
                <a:gd name="adj1" fmla="val 60176"/>
                <a:gd name="adj2" fmla="val 50001"/>
              </a:avLst>
            </a:prstGeom>
            <a:solidFill>
              <a:srgbClr val="EFC19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324000" anchor="ctr"/>
            <a:lstStyle/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Maximiser le rendement social</a:t>
              </a:r>
            </a:p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Répondre aux besoins </a:t>
              </a:r>
              <a:b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</a:b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de la collectivité</a:t>
              </a:r>
            </a:p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Promouvoir des valeurs d’entraide</a:t>
              </a:r>
            </a:p>
          </p:txBody>
        </p:sp>
        <p:sp>
          <p:nvSpPr>
            <p:cNvPr id="11" name="Flèche droite 7"/>
            <p:cNvSpPr>
              <a:spLocks noChangeArrowheads="1"/>
            </p:cNvSpPr>
            <p:nvPr/>
          </p:nvSpPr>
          <p:spPr bwMode="auto">
            <a:xfrm>
              <a:off x="3546201" y="1510689"/>
              <a:ext cx="4112889" cy="1960452"/>
            </a:xfrm>
            <a:prstGeom prst="rightArrow">
              <a:avLst>
                <a:gd name="adj1" fmla="val 60176"/>
                <a:gd name="adj2" fmla="val 50001"/>
              </a:avLst>
            </a:prstGeom>
            <a:solidFill>
              <a:srgbClr val="EFC19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324000" anchor="ctr"/>
            <a:lstStyle/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Augmenter le rendement financier</a:t>
              </a:r>
            </a:p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Générer des profits financiers</a:t>
              </a:r>
            </a:p>
            <a:p>
              <a:pPr marL="285750" indent="-285750" defTabSz="457200" eaLnBrk="1" hangingPunct="1">
                <a:buFontTx/>
                <a:buChar char="•"/>
                <a:defRPr/>
              </a:pPr>
              <a:r>
                <a:rPr lang="fr-CA" sz="1400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Entreprise rentable à long terme</a:t>
              </a:r>
            </a:p>
          </p:txBody>
        </p:sp>
        <p:sp>
          <p:nvSpPr>
            <p:cNvPr id="13" name="Losange 10"/>
            <p:cNvSpPr>
              <a:spLocks noChangeArrowheads="1"/>
            </p:cNvSpPr>
            <p:nvPr/>
          </p:nvSpPr>
          <p:spPr bwMode="auto">
            <a:xfrm>
              <a:off x="6730475" y="2734582"/>
              <a:ext cx="2160418" cy="1844570"/>
            </a:xfrm>
            <a:prstGeom prst="diamond">
              <a:avLst/>
            </a:prstGeom>
            <a:solidFill>
              <a:srgbClr val="8DC1C5">
                <a:alpha val="18039"/>
              </a:srgbClr>
            </a:solidFill>
            <a:ln w="9525">
              <a:solidFill>
                <a:srgbClr val="D5E8EA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hangingPunct="1">
                <a:defRPr/>
              </a:pPr>
              <a:r>
                <a:rPr lang="fr-CA" sz="1700" b="1" dirty="0">
                  <a:solidFill>
                    <a:schemeClr val="bg2">
                      <a:lumMod val="75000"/>
                    </a:schemeClr>
                  </a:solidFill>
                  <a:ea typeface="Osaka" charset="0"/>
                  <a:cs typeface="Osaka" charset="0"/>
                </a:rPr>
                <a:t>Il faut trouver l</a:t>
              </a:r>
              <a:r>
                <a:rPr lang="ja-JP" altLang="fr-CA" sz="1700" b="1" dirty="0">
                  <a:solidFill>
                    <a:schemeClr val="bg2">
                      <a:lumMod val="75000"/>
                    </a:schemeClr>
                  </a:solidFill>
                  <a:ea typeface="Osaka" charset="0"/>
                  <a:cs typeface="Osaka" charset="0"/>
                </a:rPr>
                <a:t>’</a:t>
              </a:r>
              <a:r>
                <a:rPr lang="fr-CA" altLang="ja-JP" sz="1700" b="1" dirty="0">
                  <a:solidFill>
                    <a:schemeClr val="bg2">
                      <a:lumMod val="75000"/>
                    </a:schemeClr>
                  </a:solidFill>
                  <a:ea typeface="Osaka" charset="0"/>
                  <a:cs typeface="Osaka" charset="0"/>
                </a:rPr>
                <a:t>é</a:t>
              </a:r>
              <a:r>
                <a:rPr lang="fr-CA" sz="1700" b="1" dirty="0">
                  <a:solidFill>
                    <a:schemeClr val="bg2">
                      <a:lumMod val="75000"/>
                    </a:schemeClr>
                  </a:solidFill>
                  <a:ea typeface="Osaka" charset="0"/>
                  <a:cs typeface="Osaka" charset="0"/>
                </a:rPr>
                <a:t>quilibre</a:t>
              </a:r>
            </a:p>
          </p:txBody>
        </p:sp>
        <p:sp>
          <p:nvSpPr>
            <p:cNvPr id="14" name="Rectangle à coins arrondis 11"/>
            <p:cNvSpPr>
              <a:spLocks noChangeArrowheads="1"/>
            </p:cNvSpPr>
            <p:nvPr/>
          </p:nvSpPr>
          <p:spPr bwMode="auto">
            <a:xfrm>
              <a:off x="849252" y="1488465"/>
              <a:ext cx="2157242" cy="4384426"/>
            </a:xfrm>
            <a:prstGeom prst="roundRect">
              <a:avLst>
                <a:gd name="adj" fmla="val 16667"/>
              </a:avLst>
            </a:prstGeom>
            <a:solidFill>
              <a:srgbClr val="8DC1C5">
                <a:alpha val="18039"/>
              </a:srgbClr>
            </a:solidFill>
            <a:ln w="9525">
              <a:solidFill>
                <a:srgbClr val="D5E8EA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CA" sz="2400" b="1" dirty="0"/>
                <a:t>Objectifs </a:t>
              </a:r>
            </a:p>
          </p:txBody>
        </p:sp>
        <p:sp>
          <p:nvSpPr>
            <p:cNvPr id="15" name="Rectangle à coins arrondis 12"/>
            <p:cNvSpPr>
              <a:spLocks noChangeArrowheads="1"/>
            </p:cNvSpPr>
            <p:nvPr/>
          </p:nvSpPr>
          <p:spPr bwMode="auto">
            <a:xfrm>
              <a:off x="969892" y="2064695"/>
              <a:ext cx="1898500" cy="1266753"/>
            </a:xfrm>
            <a:prstGeom prst="roundRect">
              <a:avLst>
                <a:gd name="adj" fmla="val 16667"/>
              </a:avLst>
            </a:prstGeom>
            <a:solidFill>
              <a:srgbClr val="ADD387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2000" b="1" dirty="0">
                  <a:ea typeface="Osaka" charset="0"/>
                  <a:cs typeface="Osaka" charset="0"/>
                </a:rPr>
                <a:t>Création de valeur financière</a:t>
              </a:r>
              <a:endParaRPr lang="en-CA" sz="2000" b="1" dirty="0">
                <a:ea typeface="Osaka" charset="0"/>
                <a:cs typeface="Osaka" charset="0"/>
              </a:endParaRPr>
            </a:p>
          </p:txBody>
        </p:sp>
        <p:sp>
          <p:nvSpPr>
            <p:cNvPr id="16" name="Rectangle à coins arrondis 13"/>
            <p:cNvSpPr>
              <a:spLocks noChangeArrowheads="1"/>
            </p:cNvSpPr>
            <p:nvPr/>
          </p:nvSpPr>
          <p:spPr bwMode="auto">
            <a:xfrm>
              <a:off x="1015926" y="4106104"/>
              <a:ext cx="1898500" cy="1331836"/>
            </a:xfrm>
            <a:prstGeom prst="roundRect">
              <a:avLst>
                <a:gd name="adj" fmla="val 16667"/>
              </a:avLst>
            </a:prstGeom>
            <a:solidFill>
              <a:srgbClr val="ADD387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fr-CA" sz="2000" b="1" dirty="0">
                  <a:ea typeface="Osaka" charset="0"/>
                  <a:cs typeface="Osaka" charset="0"/>
                </a:rPr>
                <a:t>Création de valeur sociale</a:t>
              </a:r>
              <a:endParaRPr lang="en-CA" sz="2000" b="1" dirty="0">
                <a:ea typeface="Osaka" charset="0"/>
                <a:cs typeface="Osaka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C35AF02-D62E-774B-8607-91666C2564E3}" type="slidenum">
              <a:rPr lang="fr-CA" sz="1400"/>
              <a:pPr algn="r"/>
              <a:t>17</a:t>
            </a:fld>
            <a:endParaRPr lang="fr-CA" sz="1400" dirty="0"/>
          </a:p>
        </p:txBody>
      </p:sp>
      <p:sp>
        <p:nvSpPr>
          <p:cNvPr id="4813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4813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48133" name="Placeholder 1030"/>
          <p:cNvSpPr txBox="1">
            <a:spLocks noChangeArrowheads="1"/>
          </p:cNvSpPr>
          <p:nvPr/>
        </p:nvSpPr>
        <p:spPr bwMode="auto">
          <a:xfrm>
            <a:off x="250825" y="908050"/>
            <a:ext cx="8642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3200" dirty="0">
                <a:ea typeface="Osaka" charset="0"/>
                <a:cs typeface="Osaka" charset="0"/>
              </a:rPr>
              <a:t>L’</a:t>
            </a:r>
            <a:r>
              <a:rPr lang="fr-FR" altLang="ja-JP" sz="3200" dirty="0">
                <a:ea typeface="Osaka" charset="0"/>
                <a:cs typeface="Osaka" charset="0"/>
              </a:rPr>
              <a:t>évolution de la gestion socialement responsable </a:t>
            </a:r>
            <a:endParaRPr lang="fr-FR" sz="3200" dirty="0">
              <a:ea typeface="Osaka" charset="0"/>
              <a:cs typeface="Osaka" charset="0"/>
            </a:endParaRPr>
          </a:p>
        </p:txBody>
      </p:sp>
      <p:graphicFrame>
        <p:nvGraphicFramePr>
          <p:cNvPr id="14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155972"/>
              </p:ext>
            </p:extLst>
          </p:nvPr>
        </p:nvGraphicFramePr>
        <p:xfrm>
          <a:off x="685800" y="2420888"/>
          <a:ext cx="7772400" cy="36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8F27A88-EA52-EA43-862C-7E90EAB55C05}" type="slidenum">
              <a:rPr lang="fr-CA" sz="1400"/>
              <a:pPr algn="r"/>
              <a:t>18</a:t>
            </a:fld>
            <a:endParaRPr lang="fr-CA" sz="1400" dirty="0"/>
          </a:p>
        </p:txBody>
      </p:sp>
      <p:sp>
        <p:nvSpPr>
          <p:cNvPr id="5017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0180" name="Titre 1"/>
          <p:cNvSpPr txBox="1">
            <a:spLocks noChangeArrowheads="1"/>
          </p:cNvSpPr>
          <p:nvPr/>
        </p:nvSpPr>
        <p:spPr bwMode="auto">
          <a:xfrm>
            <a:off x="685799" y="908050"/>
            <a:ext cx="80629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L’investissement socialement responsable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50181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50182" name="ZoneTexte 7"/>
          <p:cNvSpPr txBox="1">
            <a:spLocks noChangeArrowheads="1"/>
          </p:cNvSpPr>
          <p:nvPr/>
        </p:nvSpPr>
        <p:spPr bwMode="auto">
          <a:xfrm>
            <a:off x="515938" y="1412875"/>
            <a:ext cx="823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Les critères des décisions d’investissement, ou comment atteindre la performance économique avec les critères ESG</a:t>
            </a:r>
          </a:p>
        </p:txBody>
      </p:sp>
      <p:grpSp>
        <p:nvGrpSpPr>
          <p:cNvPr id="50183" name="Groupe 1"/>
          <p:cNvGrpSpPr>
            <a:grpSpLocks/>
          </p:cNvGrpSpPr>
          <p:nvPr/>
        </p:nvGrpSpPr>
        <p:grpSpPr bwMode="auto">
          <a:xfrm>
            <a:off x="598488" y="2435225"/>
            <a:ext cx="7888287" cy="3225800"/>
            <a:chOff x="628609" y="1816382"/>
            <a:chExt cx="7886783" cy="3225237"/>
          </a:xfrm>
        </p:grpSpPr>
        <p:sp>
          <p:nvSpPr>
            <p:cNvPr id="30" name="Rectangle à coins arrondis 4"/>
            <p:cNvSpPr>
              <a:spLocks noChangeArrowheads="1"/>
            </p:cNvSpPr>
            <p:nvPr/>
          </p:nvSpPr>
          <p:spPr bwMode="auto">
            <a:xfrm rot="300000">
              <a:off x="2577687" y="1816382"/>
              <a:ext cx="5937705" cy="1811022"/>
            </a:xfrm>
            <a:prstGeom prst="roundRect">
              <a:avLst>
                <a:gd name="adj" fmla="val 16667"/>
              </a:avLst>
            </a:prstGeom>
            <a:solidFill>
              <a:srgbClr val="8DC1C5">
                <a:alpha val="16862"/>
              </a:srgbClr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fr-FR" sz="1800" b="1" dirty="0"/>
                <a:t>Investissement socialement responsable (ISR) </a:t>
              </a:r>
              <a:endParaRPr lang="fr-FR" sz="1800" dirty="0"/>
            </a:p>
          </p:txBody>
        </p:sp>
        <p:sp>
          <p:nvSpPr>
            <p:cNvPr id="31" name="Triangle isocèle 5"/>
            <p:cNvSpPr>
              <a:spLocks noChangeArrowheads="1"/>
            </p:cNvSpPr>
            <p:nvPr/>
          </p:nvSpPr>
          <p:spPr bwMode="auto">
            <a:xfrm>
              <a:off x="2463409" y="4014686"/>
              <a:ext cx="4041004" cy="1026933"/>
            </a:xfrm>
            <a:prstGeom prst="triangle">
              <a:avLst>
                <a:gd name="adj" fmla="val 50000"/>
              </a:avLst>
            </a:prstGeom>
            <a:solidFill>
              <a:srgbClr val="8DC1C5">
                <a:alpha val="16862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rot="300000">
              <a:off x="628609" y="3675021"/>
              <a:ext cx="7710605" cy="271415"/>
            </a:xfrm>
            <a:prstGeom prst="rect">
              <a:avLst/>
            </a:prstGeom>
            <a:solidFill>
              <a:srgbClr val="8DC1C5">
                <a:alpha val="16862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à coins arrondis 7"/>
            <p:cNvSpPr>
              <a:spLocks noChangeArrowheads="1"/>
            </p:cNvSpPr>
            <p:nvPr/>
          </p:nvSpPr>
          <p:spPr bwMode="auto">
            <a:xfrm rot="300000">
              <a:off x="655591" y="2279851"/>
              <a:ext cx="1625290" cy="1018997"/>
            </a:xfrm>
            <a:prstGeom prst="roundRect">
              <a:avLst>
                <a:gd name="adj" fmla="val 16667"/>
              </a:avLst>
            </a:prstGeom>
            <a:solidFill>
              <a:srgbClr val="ECEA8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hangingPunct="1">
                <a:defRPr/>
              </a:pPr>
              <a:r>
                <a:rPr lang="fr-CA" sz="1800" b="1" dirty="0">
                  <a:ea typeface="Osaka" charset="0"/>
                  <a:cs typeface="Osaka" charset="0"/>
                </a:rPr>
                <a:t>Rentabilité financière</a:t>
              </a:r>
            </a:p>
          </p:txBody>
        </p:sp>
        <p:sp>
          <p:nvSpPr>
            <p:cNvPr id="34" name="Rectangle à coins arrondis 8"/>
            <p:cNvSpPr>
              <a:spLocks noChangeArrowheads="1"/>
            </p:cNvSpPr>
            <p:nvPr/>
          </p:nvSpPr>
          <p:spPr bwMode="auto">
            <a:xfrm rot="300000">
              <a:off x="2722122" y="2359212"/>
              <a:ext cx="2171286" cy="1011062"/>
            </a:xfrm>
            <a:prstGeom prst="roundRect">
              <a:avLst>
                <a:gd name="adj" fmla="val 16667"/>
              </a:avLst>
            </a:prstGeom>
            <a:solidFill>
              <a:srgbClr val="ADD387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hangingPunct="1">
                <a:defRPr/>
              </a:pPr>
              <a:r>
                <a:rPr lang="fr-CA" sz="1800" b="1" dirty="0">
                  <a:ea typeface="Osaka" charset="0"/>
                  <a:cs typeface="Osaka" charset="0"/>
                </a:rPr>
                <a:t>Critères Environnementaux</a:t>
              </a:r>
            </a:p>
          </p:txBody>
        </p:sp>
        <p:sp>
          <p:nvSpPr>
            <p:cNvPr id="35" name="Rectangle à coins arrondis 9"/>
            <p:cNvSpPr>
              <a:spLocks noChangeArrowheads="1"/>
            </p:cNvSpPr>
            <p:nvPr/>
          </p:nvSpPr>
          <p:spPr bwMode="auto">
            <a:xfrm rot="315470">
              <a:off x="6683766" y="2678245"/>
              <a:ext cx="1626878" cy="1011061"/>
            </a:xfrm>
            <a:prstGeom prst="roundRect">
              <a:avLst>
                <a:gd name="adj" fmla="val 16667"/>
              </a:avLst>
            </a:prstGeom>
            <a:solidFill>
              <a:srgbClr val="EFC19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hangingPunct="1">
                <a:defRPr/>
              </a:pPr>
              <a:r>
                <a:rPr lang="fr-CA" sz="1800" b="1" dirty="0">
                  <a:ea typeface="Osaka" charset="0"/>
                  <a:cs typeface="Osaka" charset="0"/>
                </a:rPr>
                <a:t>Critères de Gouvernance</a:t>
              </a:r>
            </a:p>
          </p:txBody>
        </p:sp>
        <p:sp>
          <p:nvSpPr>
            <p:cNvPr id="36" name="Rectangle à coins arrondis 10"/>
            <p:cNvSpPr>
              <a:spLocks noChangeArrowheads="1"/>
            </p:cNvSpPr>
            <p:nvPr/>
          </p:nvSpPr>
          <p:spPr bwMode="auto">
            <a:xfrm rot="300000">
              <a:off x="4974355" y="2533807"/>
              <a:ext cx="1626877" cy="1011062"/>
            </a:xfrm>
            <a:prstGeom prst="roundRect">
              <a:avLst>
                <a:gd name="adj" fmla="val 16667"/>
              </a:avLst>
            </a:prstGeom>
            <a:solidFill>
              <a:srgbClr val="8DC1C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hangingPunct="1">
                <a:defRPr/>
              </a:pPr>
              <a:r>
                <a:rPr lang="fr-CA" sz="1800" b="1" dirty="0">
                  <a:ea typeface="Osaka" charset="0"/>
                  <a:cs typeface="Osaka" charset="0"/>
                </a:rPr>
                <a:t>Critères Sociaux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6C4B528-1D29-6049-9024-B797389D8AF9}" type="slidenum">
              <a:rPr lang="fr-CA" sz="1400"/>
              <a:pPr algn="r"/>
              <a:t>19</a:t>
            </a:fld>
            <a:endParaRPr lang="fr-CA" sz="1400" dirty="0"/>
          </a:p>
        </p:txBody>
      </p:sp>
      <p:sp>
        <p:nvSpPr>
          <p:cNvPr id="5222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222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52229" name="ZoneTexte 7"/>
          <p:cNvSpPr txBox="1">
            <a:spLocks noChangeArrowheads="1"/>
          </p:cNvSpPr>
          <p:nvPr/>
        </p:nvSpPr>
        <p:spPr bwMode="auto">
          <a:xfrm>
            <a:off x="0" y="141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Les pratiques reflètent l’intention en matière de responsabilité sociale</a:t>
            </a:r>
          </a:p>
          <a:p>
            <a:pPr algn="ctr" eaLnBrk="1" hangingPunct="1"/>
            <a:endParaRPr lang="fr-CA" sz="1600" dirty="0"/>
          </a:p>
        </p:txBody>
      </p:sp>
      <p:sp>
        <p:nvSpPr>
          <p:cNvPr id="52230" name="Titre 1"/>
          <p:cNvSpPr txBox="1">
            <a:spLocks noChangeArrowheads="1"/>
          </p:cNvSpPr>
          <p:nvPr/>
        </p:nvSpPr>
        <p:spPr bwMode="auto">
          <a:xfrm>
            <a:off x="685800" y="90805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L’échelle de sensibilité environnementale</a:t>
            </a:r>
            <a:endParaRPr lang="fr-CA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pic>
        <p:nvPicPr>
          <p:cNvPr id="5223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8356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1B23BE6-8B7D-3B42-A686-997A12ABBDC9}" type="slidenum">
              <a:rPr lang="fr-CA" sz="1400"/>
              <a:pPr algn="r"/>
              <a:t>2</a:t>
            </a:fld>
            <a:endParaRPr lang="fr-CA" sz="1400" dirty="0"/>
          </a:p>
        </p:txBody>
      </p:sp>
      <p:sp>
        <p:nvSpPr>
          <p:cNvPr id="1741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2</a:t>
            </a:r>
            <a:endParaRPr lang="en-US" altLang="fr-FR" sz="3600" b="1" kern="0" dirty="0"/>
          </a:p>
        </p:txBody>
      </p:sp>
      <p:sp>
        <p:nvSpPr>
          <p:cNvPr id="17413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CA" sz="3200" dirty="0">
                <a:ea typeface="Osaka" charset="0"/>
                <a:cs typeface="Osaka" charset="0"/>
              </a:rPr>
              <a:t>L’ENTREPRENEURIAT, L’ÉTHIQUE </a:t>
            </a:r>
            <a:br>
              <a:rPr lang="fr-CA" sz="3200" dirty="0">
                <a:ea typeface="Osaka" charset="0"/>
                <a:cs typeface="Osaka" charset="0"/>
              </a:rPr>
            </a:br>
            <a:r>
              <a:rPr lang="fr-CA" sz="3200" dirty="0">
                <a:ea typeface="Osaka" charset="0"/>
                <a:cs typeface="Osaka" charset="0"/>
              </a:rPr>
              <a:t>ET LE DÉVELOPPEMENT DURABLE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ACBB72D-D6AC-3344-B9F2-6D8C1386C52B}" type="slidenum">
              <a:rPr lang="fr-CA" sz="1400"/>
              <a:pPr algn="r"/>
              <a:t>20</a:t>
            </a:fld>
            <a:endParaRPr lang="fr-CA" sz="1400" dirty="0"/>
          </a:p>
        </p:txBody>
      </p:sp>
      <p:sp>
        <p:nvSpPr>
          <p:cNvPr id="5427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427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54277" name="Titre 1"/>
          <p:cNvSpPr txBox="1">
            <a:spLocks noChangeArrowheads="1"/>
          </p:cNvSpPr>
          <p:nvPr/>
        </p:nvSpPr>
        <p:spPr bwMode="auto">
          <a:xfrm>
            <a:off x="250825" y="908050"/>
            <a:ext cx="8569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fr-FR" sz="3200" dirty="0">
                <a:ea typeface="Osaka" charset="0"/>
                <a:cs typeface="Osaka" charset="0"/>
              </a:rPr>
              <a:t>Du respect de l’environnement à la gestion durable </a:t>
            </a:r>
          </a:p>
          <a:p>
            <a:pPr algn="ctr"/>
            <a:endParaRPr lang="fr-FR" sz="1000" dirty="0">
              <a:ea typeface="Osaka" charset="0"/>
              <a:cs typeface="Osaka" charset="0"/>
            </a:endParaRPr>
          </a:p>
          <a:p>
            <a:pPr algn="ctr"/>
            <a:r>
              <a:rPr lang="fr-FR" sz="1600" dirty="0">
                <a:ea typeface="Osaka" charset="0"/>
                <a:cs typeface="Osaka" charset="0"/>
              </a:rPr>
              <a:t>La </a:t>
            </a:r>
            <a:r>
              <a:rPr lang="fr-FR" sz="1600" b="1" dirty="0">
                <a:ea typeface="Osaka" charset="0"/>
                <a:cs typeface="Osaka" charset="0"/>
              </a:rPr>
              <a:t>gestion pour un développement durable</a:t>
            </a:r>
            <a:r>
              <a:rPr lang="fr-FR" sz="1600" dirty="0">
                <a:ea typeface="Osaka" charset="0"/>
                <a:cs typeface="Osaka" charset="0"/>
              </a:rPr>
              <a:t> consiste en une mise en œuvre simultanée des principes </a:t>
            </a:r>
            <a:r>
              <a:rPr lang="fr-FR" sz="1600" b="1" dirty="0">
                <a:ea typeface="Osaka" charset="0"/>
                <a:cs typeface="Osaka" charset="0"/>
              </a:rPr>
              <a:t>sociaux</a:t>
            </a:r>
            <a:r>
              <a:rPr lang="fr-FR" sz="1600" dirty="0">
                <a:ea typeface="Osaka" charset="0"/>
                <a:cs typeface="Osaka" charset="0"/>
              </a:rPr>
              <a:t>, </a:t>
            </a:r>
            <a:r>
              <a:rPr lang="fr-FR" sz="1600" b="1" dirty="0">
                <a:ea typeface="Osaka" charset="0"/>
                <a:cs typeface="Osaka" charset="0"/>
              </a:rPr>
              <a:t>environnementaux</a:t>
            </a:r>
            <a:r>
              <a:rPr lang="fr-FR" sz="1600" dirty="0">
                <a:ea typeface="Osaka" charset="0"/>
                <a:cs typeface="Osaka" charset="0"/>
              </a:rPr>
              <a:t> et </a:t>
            </a:r>
            <a:r>
              <a:rPr lang="fr-FR" sz="1600" b="1" dirty="0">
                <a:ea typeface="Osaka" charset="0"/>
                <a:cs typeface="Osaka" charset="0"/>
              </a:rPr>
              <a:t>économiques</a:t>
            </a:r>
          </a:p>
        </p:txBody>
      </p:sp>
      <p:pic>
        <p:nvPicPr>
          <p:cNvPr id="54278" name="Image 3" descr="Sans titr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4637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F16E9627-DFDE-4373-8000-4CA12D6158F1}"/>
              </a:ext>
            </a:extLst>
          </p:cNvPr>
          <p:cNvSpPr/>
          <p:nvPr/>
        </p:nvSpPr>
        <p:spPr bwMode="auto">
          <a:xfrm rot="2089098">
            <a:off x="4331996" y="5613304"/>
            <a:ext cx="637406" cy="690340"/>
          </a:xfrm>
          <a:prstGeom prst="rtTriangle">
            <a:avLst/>
          </a:prstGeom>
          <a:solidFill>
            <a:srgbClr val="4248AA"/>
          </a:solidFill>
          <a:ln w="127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3FC653C-FCC7-694D-A3D4-5C8D169E2CF4}" type="slidenum">
              <a:rPr lang="fr-CA" sz="1400"/>
              <a:pPr algn="r"/>
              <a:t>21</a:t>
            </a:fld>
            <a:endParaRPr lang="fr-CA" sz="1400" dirty="0"/>
          </a:p>
        </p:txBody>
      </p:sp>
      <p:sp>
        <p:nvSpPr>
          <p:cNvPr id="5632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632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30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Les indicateurs du Global 100</a:t>
            </a:r>
            <a:endParaRPr lang="fr-CA" altLang="fr-FR" sz="3200" kern="0" dirty="0"/>
          </a:p>
        </p:txBody>
      </p:sp>
      <p:sp>
        <p:nvSpPr>
          <p:cNvPr id="56326" name="ZoneTexte 7"/>
          <p:cNvSpPr txBox="1">
            <a:spLocks noChangeArrowheads="1"/>
          </p:cNvSpPr>
          <p:nvPr/>
        </p:nvSpPr>
        <p:spPr bwMode="auto">
          <a:xfrm>
            <a:off x="0" y="14128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Évaluation et classement en 21 indicateurs répartis en 5 catégories des entreprises citoyennes</a:t>
            </a:r>
          </a:p>
        </p:txBody>
      </p:sp>
      <p:graphicFrame>
        <p:nvGraphicFramePr>
          <p:cNvPr id="32" name="Espace réservé du conten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90588"/>
              </p:ext>
            </p:extLst>
          </p:nvPr>
        </p:nvGraphicFramePr>
        <p:xfrm>
          <a:off x="683568" y="1927968"/>
          <a:ext cx="7787208" cy="430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2D54DF2-5445-5148-92AF-D8D51B1896EB}" type="slidenum">
              <a:rPr lang="fr-CA" sz="1400"/>
              <a:pPr algn="r"/>
              <a:t>22</a:t>
            </a:fld>
            <a:endParaRPr lang="fr-CA" sz="1400" dirty="0"/>
          </a:p>
        </p:txBody>
      </p:sp>
      <p:sp>
        <p:nvSpPr>
          <p:cNvPr id="5837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58372" name="Titre 1"/>
          <p:cNvSpPr txBox="1">
            <a:spLocks noChangeArrowheads="1"/>
          </p:cNvSpPr>
          <p:nvPr/>
        </p:nvSpPr>
        <p:spPr bwMode="auto">
          <a:xfrm>
            <a:off x="901700" y="9080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Utilité des valeurs organisationnelles</a:t>
            </a:r>
            <a:endParaRPr lang="fr-FR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5837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58374" name="ZoneTexte 7"/>
          <p:cNvSpPr txBox="1">
            <a:spLocks noChangeArrowheads="1"/>
          </p:cNvSpPr>
          <p:nvPr/>
        </p:nvSpPr>
        <p:spPr bwMode="auto">
          <a:xfrm>
            <a:off x="515938" y="1412875"/>
            <a:ext cx="823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Partager des valeurs organisationnelles communes, conformes aux valeurs sociales</a:t>
            </a:r>
          </a:p>
        </p:txBody>
      </p:sp>
      <p:pic>
        <p:nvPicPr>
          <p:cNvPr id="5837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85471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9E8043D-6F0C-5E45-8171-1121E25ED914}" type="slidenum">
              <a:rPr lang="fr-CA" sz="1400"/>
              <a:pPr algn="r"/>
              <a:t>3</a:t>
            </a:fld>
            <a:endParaRPr lang="fr-CA" sz="1400" dirty="0"/>
          </a:p>
        </p:txBody>
      </p:sp>
      <p:sp>
        <p:nvSpPr>
          <p:cNvPr id="1945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19462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Expliquer ce qu’est l’entrepreneuriat.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Reconnaître les enjeux du démarrage et de la planification </a:t>
            </a:r>
            <a:br>
              <a:rPr lang="fr-CA" sz="1400" dirty="0">
                <a:ea typeface="Osaka" charset="0"/>
                <a:cs typeface="Osaka" charset="0"/>
              </a:rPr>
            </a:br>
            <a:r>
              <a:rPr lang="fr-CA" sz="1400" dirty="0">
                <a:ea typeface="Osaka" charset="0"/>
                <a:cs typeface="Osaka" charset="0"/>
              </a:rPr>
              <a:t>d’un projet entrepreneurial.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Définir l’éthique et la responsabilité sociale des entrepreneurs </a:t>
            </a:r>
            <a:br>
              <a:rPr lang="fr-CA" sz="1400" dirty="0">
                <a:ea typeface="Osaka" charset="0"/>
                <a:cs typeface="Osaka" charset="0"/>
              </a:rPr>
            </a:br>
            <a:r>
              <a:rPr lang="fr-CA" sz="1400" dirty="0">
                <a:ea typeface="Osaka" charset="0"/>
                <a:cs typeface="Osaka" charset="0"/>
              </a:rPr>
              <a:t>et des organisations.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Expliquer pourquoi la responsabilité sociale renforce </a:t>
            </a:r>
            <a:br>
              <a:rPr lang="fr-CA" sz="1400" dirty="0">
                <a:ea typeface="Osaka" charset="0"/>
                <a:cs typeface="Osaka" charset="0"/>
              </a:rPr>
            </a:br>
            <a:r>
              <a:rPr lang="fr-CA" sz="1400" dirty="0">
                <a:ea typeface="Osaka" charset="0"/>
                <a:cs typeface="Osaka" charset="0"/>
              </a:rPr>
              <a:t>la performance économique d’une entreprise.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Décrire les pratiques de gestion en matière d’environnement ainsi que la gestion durable.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>
                <a:ea typeface="Osaka" charset="0"/>
                <a:cs typeface="Osaka" charset="0"/>
              </a:rPr>
              <a:t>Expliquer l’intérêt que présente une gestion axée sur les valeurs organisationnelles.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BEC3B48-A954-1143-A82B-724515890887}" type="slidenum">
              <a:rPr lang="fr-CA" sz="1400"/>
              <a:pPr algn="r"/>
              <a:t>4</a:t>
            </a:fld>
            <a:endParaRPr lang="fr-CA" sz="1400" dirty="0"/>
          </a:p>
        </p:txBody>
      </p:sp>
      <p:sp>
        <p:nvSpPr>
          <p:cNvPr id="2150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150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1509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 contexte de l’entrepreneuriat</a:t>
            </a:r>
          </a:p>
        </p:txBody>
      </p:sp>
      <p:graphicFrame>
        <p:nvGraphicFramePr>
          <p:cNvPr id="14" name="Espace réservé du contenu 1"/>
          <p:cNvGraphicFramePr>
            <a:graphicFrameLocks/>
          </p:cNvGraphicFramePr>
          <p:nvPr/>
        </p:nvGraphicFramePr>
        <p:xfrm>
          <a:off x="685800" y="2420888"/>
          <a:ext cx="7772400" cy="36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1" name="AutoShape 23"/>
          <p:cNvSpPr>
            <a:spLocks noChangeArrowheads="1"/>
          </p:cNvSpPr>
          <p:nvPr/>
        </p:nvSpPr>
        <p:spPr bwMode="gray">
          <a:xfrm>
            <a:off x="2609850" y="1952625"/>
            <a:ext cx="4105275" cy="41052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52" y="10800"/>
                </a:moveTo>
                <a:cubicBezTo>
                  <a:pt x="4652" y="14195"/>
                  <a:pt x="7405" y="16948"/>
                  <a:pt x="10800" y="16948"/>
                </a:cubicBezTo>
                <a:cubicBezTo>
                  <a:pt x="14195" y="16948"/>
                  <a:pt x="16948" y="14195"/>
                  <a:pt x="16948" y="10800"/>
                </a:cubicBezTo>
                <a:cubicBezTo>
                  <a:pt x="16948" y="7405"/>
                  <a:pt x="14195" y="4652"/>
                  <a:pt x="10800" y="4652"/>
                </a:cubicBezTo>
                <a:cubicBezTo>
                  <a:pt x="7405" y="4652"/>
                  <a:pt x="4652" y="7405"/>
                  <a:pt x="4652" y="10800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512" name="AutoShape 18"/>
          <p:cNvSpPr>
            <a:spLocks noChangeArrowheads="1"/>
          </p:cNvSpPr>
          <p:nvPr/>
        </p:nvSpPr>
        <p:spPr bwMode="gray">
          <a:xfrm>
            <a:off x="2286000" y="1628775"/>
            <a:ext cx="4752975" cy="4752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58 w 21600"/>
              <a:gd name="T13" fmla="*/ 0 h 21600"/>
              <a:gd name="T14" fmla="*/ 19542 w 21600"/>
              <a:gd name="T15" fmla="*/ 7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308" y="6904"/>
                </a:moveTo>
                <a:cubicBezTo>
                  <a:pt x="8268" y="6044"/>
                  <a:pt x="9511" y="5568"/>
                  <a:pt x="10800" y="5568"/>
                </a:cubicBezTo>
                <a:cubicBezTo>
                  <a:pt x="12088" y="5568"/>
                  <a:pt x="13331" y="6044"/>
                  <a:pt x="14291" y="6904"/>
                </a:cubicBezTo>
                <a:lnTo>
                  <a:pt x="18008" y="2757"/>
                </a:lnTo>
                <a:cubicBezTo>
                  <a:pt x="16027" y="981"/>
                  <a:pt x="13460" y="0"/>
                  <a:pt x="10799" y="0"/>
                </a:cubicBezTo>
                <a:cubicBezTo>
                  <a:pt x="8139" y="0"/>
                  <a:pt x="5572" y="981"/>
                  <a:pt x="3591" y="2757"/>
                </a:cubicBezTo>
                <a:lnTo>
                  <a:pt x="7308" y="6904"/>
                </a:lnTo>
                <a:close/>
              </a:path>
            </a:pathLst>
          </a:custGeom>
          <a:solidFill>
            <a:srgbClr val="ADD387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513" name="AutoShape 19"/>
          <p:cNvSpPr>
            <a:spLocks noChangeArrowheads="1"/>
          </p:cNvSpPr>
          <p:nvPr/>
        </p:nvSpPr>
        <p:spPr bwMode="gray">
          <a:xfrm rot="5400000">
            <a:off x="2442369" y="1794669"/>
            <a:ext cx="4752975" cy="4405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58 w 21600"/>
              <a:gd name="T13" fmla="*/ 0 h 21600"/>
              <a:gd name="T14" fmla="*/ 19542 w 21600"/>
              <a:gd name="T15" fmla="*/ 7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308" y="6904"/>
                </a:moveTo>
                <a:cubicBezTo>
                  <a:pt x="8268" y="6044"/>
                  <a:pt x="9511" y="5568"/>
                  <a:pt x="10800" y="5568"/>
                </a:cubicBezTo>
                <a:cubicBezTo>
                  <a:pt x="12088" y="5568"/>
                  <a:pt x="13331" y="6044"/>
                  <a:pt x="14291" y="6904"/>
                </a:cubicBezTo>
                <a:lnTo>
                  <a:pt x="18008" y="2757"/>
                </a:lnTo>
                <a:cubicBezTo>
                  <a:pt x="16027" y="981"/>
                  <a:pt x="13460" y="0"/>
                  <a:pt x="10799" y="0"/>
                </a:cubicBezTo>
                <a:cubicBezTo>
                  <a:pt x="8139" y="0"/>
                  <a:pt x="5572" y="981"/>
                  <a:pt x="3591" y="2757"/>
                </a:cubicBezTo>
                <a:lnTo>
                  <a:pt x="7308" y="6904"/>
                </a:lnTo>
                <a:close/>
              </a:path>
            </a:pathLst>
          </a:custGeom>
          <a:solidFill>
            <a:srgbClr val="8DC1C5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514" name="AutoShape 20"/>
          <p:cNvSpPr>
            <a:spLocks noChangeArrowheads="1"/>
          </p:cNvSpPr>
          <p:nvPr/>
        </p:nvSpPr>
        <p:spPr bwMode="gray">
          <a:xfrm rot="-5400000">
            <a:off x="2286000" y="1628775"/>
            <a:ext cx="4752975" cy="4752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58 w 21600"/>
              <a:gd name="T13" fmla="*/ 0 h 21600"/>
              <a:gd name="T14" fmla="*/ 19542 w 21600"/>
              <a:gd name="T15" fmla="*/ 7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308" y="6904"/>
                </a:moveTo>
                <a:cubicBezTo>
                  <a:pt x="8268" y="6044"/>
                  <a:pt x="9511" y="5568"/>
                  <a:pt x="10800" y="5568"/>
                </a:cubicBezTo>
                <a:cubicBezTo>
                  <a:pt x="12088" y="5568"/>
                  <a:pt x="13331" y="6044"/>
                  <a:pt x="14291" y="6904"/>
                </a:cubicBezTo>
                <a:lnTo>
                  <a:pt x="18008" y="2757"/>
                </a:lnTo>
                <a:cubicBezTo>
                  <a:pt x="16027" y="981"/>
                  <a:pt x="13460" y="0"/>
                  <a:pt x="10799" y="0"/>
                </a:cubicBezTo>
                <a:cubicBezTo>
                  <a:pt x="8139" y="0"/>
                  <a:pt x="5572" y="981"/>
                  <a:pt x="3591" y="2757"/>
                </a:cubicBezTo>
                <a:lnTo>
                  <a:pt x="7308" y="6904"/>
                </a:lnTo>
                <a:close/>
              </a:path>
            </a:pathLst>
          </a:custGeom>
          <a:solidFill>
            <a:srgbClr val="EFC19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515" name="AutoShape 21"/>
          <p:cNvSpPr>
            <a:spLocks noChangeArrowheads="1"/>
          </p:cNvSpPr>
          <p:nvPr/>
        </p:nvSpPr>
        <p:spPr bwMode="gray">
          <a:xfrm rot="10800000">
            <a:off x="2268538" y="1628775"/>
            <a:ext cx="4752975" cy="4752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58 w 21600"/>
              <a:gd name="T13" fmla="*/ 0 h 21600"/>
              <a:gd name="T14" fmla="*/ 19542 w 21600"/>
              <a:gd name="T15" fmla="*/ 7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308" y="6904"/>
                </a:moveTo>
                <a:cubicBezTo>
                  <a:pt x="8268" y="6044"/>
                  <a:pt x="9511" y="5568"/>
                  <a:pt x="10800" y="5568"/>
                </a:cubicBezTo>
                <a:cubicBezTo>
                  <a:pt x="12088" y="5568"/>
                  <a:pt x="13331" y="6044"/>
                  <a:pt x="14291" y="6904"/>
                </a:cubicBezTo>
                <a:lnTo>
                  <a:pt x="18008" y="2757"/>
                </a:lnTo>
                <a:cubicBezTo>
                  <a:pt x="16027" y="981"/>
                  <a:pt x="13460" y="0"/>
                  <a:pt x="10799" y="0"/>
                </a:cubicBezTo>
                <a:cubicBezTo>
                  <a:pt x="8139" y="0"/>
                  <a:pt x="5572" y="981"/>
                  <a:pt x="3591" y="2757"/>
                </a:cubicBezTo>
                <a:lnTo>
                  <a:pt x="7308" y="690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21516" name="Group 26"/>
          <p:cNvGrpSpPr>
            <a:grpSpLocks/>
          </p:cNvGrpSpPr>
          <p:nvPr/>
        </p:nvGrpSpPr>
        <p:grpSpPr bwMode="auto">
          <a:xfrm>
            <a:off x="3711575" y="3057525"/>
            <a:ext cx="1900238" cy="1897063"/>
            <a:chOff x="2281" y="1992"/>
            <a:chExt cx="1197" cy="1195"/>
          </a:xfrm>
        </p:grpSpPr>
        <p:sp>
          <p:nvSpPr>
            <p:cNvPr id="21523" name="Oval 11"/>
            <p:cNvSpPr>
              <a:spLocks noChangeArrowheads="1"/>
            </p:cNvSpPr>
            <p:nvPr/>
          </p:nvSpPr>
          <p:spPr bwMode="gray">
            <a:xfrm>
              <a:off x="2281" y="1992"/>
              <a:ext cx="1197" cy="1195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524" name="Oval 12"/>
            <p:cNvSpPr>
              <a:spLocks noChangeArrowheads="1"/>
            </p:cNvSpPr>
            <p:nvPr/>
          </p:nvSpPr>
          <p:spPr bwMode="gray">
            <a:xfrm>
              <a:off x="2344" y="2055"/>
              <a:ext cx="1071" cy="1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3941309" y="3409191"/>
            <a:ext cx="1439620" cy="11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anchor="ctr" anchorCtr="1">
            <a:prstTxWarp prst="textArchDown">
              <a:avLst/>
            </a:prstTxWarp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+mn-ea"/>
              </a:rPr>
              <a:t>ENTREPRENEURIAT</a:t>
            </a:r>
          </a:p>
        </p:txBody>
      </p:sp>
      <p:pic>
        <p:nvPicPr>
          <p:cNvPr id="21518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308350"/>
            <a:ext cx="7699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732769" y="2673378"/>
            <a:ext cx="553998" cy="26466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entreprise</a:t>
            </a:r>
          </a:p>
        </p:txBody>
      </p:sp>
      <p:sp>
        <p:nvSpPr>
          <p:cNvPr id="21520" name="ZoneTexte 21"/>
          <p:cNvSpPr txBox="1">
            <a:spLocks noChangeArrowheads="1"/>
          </p:cNvSpPr>
          <p:nvPr/>
        </p:nvSpPr>
        <p:spPr bwMode="auto">
          <a:xfrm rot="-5400000">
            <a:off x="5023644" y="3813969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entrepreneur</a:t>
            </a:r>
          </a:p>
        </p:txBody>
      </p:sp>
      <p:sp>
        <p:nvSpPr>
          <p:cNvPr id="21521" name="ZoneTexte 22"/>
          <p:cNvSpPr txBox="1">
            <a:spLocks noChangeArrowheads="1"/>
          </p:cNvSpPr>
          <p:nvPr/>
        </p:nvSpPr>
        <p:spPr bwMode="auto">
          <a:xfrm>
            <a:off x="3195638" y="5268913"/>
            <a:ext cx="2968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occasion</a:t>
            </a:r>
          </a:p>
          <a:p>
            <a:pPr algn="ctr" eaLnBrk="1" hangingPunct="1"/>
            <a:r>
              <a:rPr lang="fr-CA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d’affaires</a:t>
            </a:r>
          </a:p>
        </p:txBody>
      </p:sp>
      <p:sp>
        <p:nvSpPr>
          <p:cNvPr id="21522" name="ZoneTexte 23"/>
          <p:cNvSpPr txBox="1">
            <a:spLocks noChangeArrowheads="1"/>
          </p:cNvSpPr>
          <p:nvPr/>
        </p:nvSpPr>
        <p:spPr bwMode="auto">
          <a:xfrm>
            <a:off x="3160713" y="1893888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besoin</a:t>
            </a:r>
          </a:p>
          <a:p>
            <a:pPr algn="ctr" eaLnBrk="1" hangingPunct="1"/>
            <a:r>
              <a:rPr lang="fr-CA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insatisfait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0701FC6-1AE9-FC41-9363-3370E31391C7}" type="slidenum">
              <a:rPr lang="fr-CA" sz="1400"/>
              <a:pPr algn="r"/>
              <a:t>5</a:t>
            </a:fld>
            <a:endParaRPr lang="fr-CA" sz="1400" dirty="0"/>
          </a:p>
        </p:txBody>
      </p:sp>
      <p:sp>
        <p:nvSpPr>
          <p:cNvPr id="2355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355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3557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 contexte de l’entrepreneuriat</a:t>
            </a:r>
          </a:p>
        </p:txBody>
      </p:sp>
      <p:sp>
        <p:nvSpPr>
          <p:cNvPr id="23558" name="ZoneTexte 8"/>
          <p:cNvSpPr txBox="1">
            <a:spLocks noChangeArrowheads="1"/>
          </p:cNvSpPr>
          <p:nvPr/>
        </p:nvSpPr>
        <p:spPr bwMode="auto">
          <a:xfrm>
            <a:off x="1187450" y="1412875"/>
            <a:ext cx="662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Innover pour créer une entreprise ou pour apporter une valeur ajoutée </a:t>
            </a:r>
            <a:br>
              <a:rPr lang="fr-CA" sz="1600" dirty="0"/>
            </a:br>
            <a:r>
              <a:rPr lang="fr-CA" sz="1600" dirty="0"/>
              <a:t>à une organisation existante</a:t>
            </a:r>
          </a:p>
        </p:txBody>
      </p:sp>
      <p:graphicFrame>
        <p:nvGraphicFramePr>
          <p:cNvPr id="14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97543"/>
              </p:ext>
            </p:extLst>
          </p:nvPr>
        </p:nvGraphicFramePr>
        <p:xfrm>
          <a:off x="685800" y="2420888"/>
          <a:ext cx="7772400" cy="36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48FC2A4-A9CE-A04A-85DE-F244274F9EA3}" type="slidenum">
              <a:rPr lang="fr-CA" sz="1400"/>
              <a:pPr algn="r"/>
              <a:t>6</a:t>
            </a:fld>
            <a:endParaRPr lang="fr-CA" sz="1400" dirty="0"/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560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5605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Le contexte de l’entrepreneuriat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1187450" y="1412875"/>
            <a:ext cx="662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Innover pour créer une entreprise ou pour apporter une valeur ajoutée </a:t>
            </a:r>
            <a:br>
              <a:rPr lang="fr-CA" sz="1600" dirty="0"/>
            </a:br>
            <a:r>
              <a:rPr lang="fr-CA" sz="1600" dirty="0"/>
              <a:t>à une organisation existante</a:t>
            </a:r>
          </a:p>
        </p:txBody>
      </p:sp>
      <p:graphicFrame>
        <p:nvGraphicFramePr>
          <p:cNvPr id="14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00290"/>
              </p:ext>
            </p:extLst>
          </p:nvPr>
        </p:nvGraphicFramePr>
        <p:xfrm>
          <a:off x="685800" y="2420888"/>
          <a:ext cx="7772400" cy="36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DC0A99C-2FBC-9546-8017-0129A5506AAE}" type="slidenum">
              <a:rPr lang="fr-CA" sz="1400"/>
              <a:pPr algn="r"/>
              <a:t>7</a:t>
            </a:fld>
            <a:endParaRPr lang="fr-CA" sz="1400" dirty="0"/>
          </a:p>
        </p:txBody>
      </p:sp>
      <p:sp>
        <p:nvSpPr>
          <p:cNvPr id="2765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7652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ea typeface="Osaka" charset="0"/>
                <a:cs typeface="Osaka" charset="0"/>
              </a:rPr>
              <a:t>Rechercher les occasions d’affaires</a:t>
            </a:r>
          </a:p>
        </p:txBody>
      </p:sp>
      <p:sp>
        <p:nvSpPr>
          <p:cNvPr id="27653" name="ZoneTexte 8"/>
          <p:cNvSpPr txBox="1">
            <a:spLocks noChangeArrowheads="1"/>
          </p:cNvSpPr>
          <p:nvPr/>
        </p:nvSpPr>
        <p:spPr bwMode="auto">
          <a:xfrm>
            <a:off x="1763713" y="1412875"/>
            <a:ext cx="604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1600" dirty="0"/>
              <a:t>Trois axes d’exploration de l’environnement</a:t>
            </a:r>
          </a:p>
        </p:txBody>
      </p:sp>
      <p:sp>
        <p:nvSpPr>
          <p:cNvPr id="2765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73046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DE30D35-D7BA-7E41-A5B7-71BAF40EE7C0}" type="slidenum">
              <a:rPr lang="fr-CA" sz="1400"/>
              <a:pPr algn="r"/>
              <a:t>8</a:t>
            </a:fld>
            <a:endParaRPr lang="fr-CA" sz="1400" dirty="0"/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29700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9701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Déterminer les occasion d’affaires </a:t>
            </a:r>
            <a:b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et les avantages concurrentiels</a:t>
            </a:r>
            <a:endParaRPr lang="en-US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29702" name="Espace réservé du contenu 4"/>
          <p:cNvSpPr>
            <a:spLocks noGrp="1" noChangeArrowheads="1"/>
          </p:cNvSpPr>
          <p:nvPr/>
        </p:nvSpPr>
        <p:spPr bwMode="auto">
          <a:xfrm>
            <a:off x="468313" y="2257425"/>
            <a:ext cx="51117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20000"/>
              </a:spcBef>
            </a:pPr>
            <a:r>
              <a:rPr lang="fr-CA" b="1" dirty="0">
                <a:ea typeface="Osaka" charset="0"/>
              </a:rPr>
              <a:t>Sources potentielles</a:t>
            </a:r>
          </a:p>
          <a:p>
            <a:pPr defTabSz="457200" eaLnBrk="1" hangingPunct="1">
              <a:spcBef>
                <a:spcPct val="20000"/>
              </a:spcBef>
            </a:pPr>
            <a:endParaRPr lang="fr-CA" sz="1000" b="1" dirty="0">
              <a:ea typeface="Osaka" charset="0"/>
            </a:endParaRP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L’imprévu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Les contradictions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Les besoins structurels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Les structures industrielles et commerciales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La démographie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Les changements de perception</a:t>
            </a:r>
          </a:p>
          <a:p>
            <a:pPr defTabSz="457200" eaLnBrk="1" hangingPunct="1">
              <a:spcBef>
                <a:spcPct val="20000"/>
              </a:spcBef>
              <a:buFontTx/>
              <a:buAutoNum type="arabicPeriod"/>
            </a:pPr>
            <a:r>
              <a:rPr lang="fr-CA" sz="1800" dirty="0">
                <a:ea typeface="Osaka" charset="0"/>
              </a:rPr>
              <a:t> Les nouvelles connaissances</a:t>
            </a:r>
          </a:p>
        </p:txBody>
      </p:sp>
      <p:sp>
        <p:nvSpPr>
          <p:cNvPr id="29703" name="Espace réservé du contenu 5"/>
          <p:cNvSpPr>
            <a:spLocks noGrp="1" noChangeArrowheads="1"/>
          </p:cNvSpPr>
          <p:nvPr/>
        </p:nvSpPr>
        <p:spPr bwMode="auto">
          <a:xfrm>
            <a:off x="5508625" y="2263775"/>
            <a:ext cx="33178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20000"/>
              </a:spcBef>
            </a:pPr>
            <a:endParaRPr lang="fr-FR" sz="1600" dirty="0">
              <a:ea typeface="Osaka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508104" y="4149080"/>
            <a:ext cx="3154101" cy="1300460"/>
          </a:xfrm>
          <a:prstGeom prst="roundRect">
            <a:avLst/>
          </a:prstGeom>
          <a:solidFill>
            <a:srgbClr val="8DC1C5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b="1" dirty="0"/>
              <a:t>IMPORTANT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b="1" dirty="0"/>
              <a:t>Identifier les avantages concurrentiels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1735145-4B29-C54A-A263-8BF45D2614AB}" type="slidenum">
              <a:rPr lang="fr-CA" sz="1400"/>
              <a:pPr algn="r"/>
              <a:t>9</a:t>
            </a:fld>
            <a:endParaRPr lang="fr-CA" sz="1400" dirty="0"/>
          </a:p>
        </p:txBody>
      </p:sp>
      <p:sp>
        <p:nvSpPr>
          <p:cNvPr id="317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900" dirty="0"/>
              <a:t>© Pearson ERPI, tous droits réservés.</a:t>
            </a:r>
          </a:p>
          <a:p>
            <a:r>
              <a:rPr lang="fr-FR" sz="900" dirty="0"/>
              <a:t>Reproduction sur support papier autorisée aux utilisateurs du manuel.</a:t>
            </a:r>
          </a:p>
          <a:p>
            <a:r>
              <a:rPr lang="fr-FR" sz="900" dirty="0"/>
              <a:t> </a:t>
            </a:r>
          </a:p>
        </p:txBody>
      </p:sp>
      <p:sp>
        <p:nvSpPr>
          <p:cNvPr id="3174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2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L’ENTREPRENEURIAT, L’ÉTHIQUE ET LE DÉVELOPPEMENT DURABLE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31749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Déterminer les occasion d’affaires </a:t>
            </a:r>
            <a:b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</a:br>
            <a:r>
              <a:rPr lang="fr-CA" sz="3200" dirty="0">
                <a:solidFill>
                  <a:schemeClr val="tx2"/>
                </a:solidFill>
                <a:ea typeface="Osaka" charset="0"/>
                <a:cs typeface="Osaka" charset="0"/>
              </a:rPr>
              <a:t>et les avantages concurrentiels</a:t>
            </a:r>
            <a:endParaRPr lang="en-US" sz="3200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31750" name="Espace réservé du contenu 4"/>
          <p:cNvSpPr>
            <a:spLocks noGrp="1" noChangeArrowheads="1"/>
          </p:cNvSpPr>
          <p:nvPr/>
        </p:nvSpPr>
        <p:spPr bwMode="auto">
          <a:xfrm>
            <a:off x="468313" y="2257425"/>
            <a:ext cx="51117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20000"/>
              </a:spcBef>
            </a:pPr>
            <a:endParaRPr lang="fr-FR" sz="1800" dirty="0">
              <a:ea typeface="Osaka" charset="0"/>
            </a:endParaRPr>
          </a:p>
        </p:txBody>
      </p:sp>
      <p:sp>
        <p:nvSpPr>
          <p:cNvPr id="14343" name="Espace réservé du contenu 5"/>
          <p:cNvSpPr>
            <a:spLocks noGrp="1" noChangeArrowheads="1"/>
          </p:cNvSpPr>
          <p:nvPr/>
        </p:nvSpPr>
        <p:spPr bwMode="auto">
          <a:xfrm>
            <a:off x="468313" y="2263775"/>
            <a:ext cx="835818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20000"/>
              </a:spcBef>
              <a:defRPr/>
            </a:pPr>
            <a:r>
              <a:rPr lang="fr-CA" b="1" dirty="0">
                <a:ea typeface="Osaka" charset="0"/>
                <a:cs typeface="Arial" charset="0"/>
              </a:rPr>
              <a:t>Évaluation de l’occasion d'affaires</a:t>
            </a:r>
          </a:p>
          <a:p>
            <a:pPr defTabSz="457200" eaLnBrk="1" hangingPunct="1">
              <a:spcBef>
                <a:spcPct val="20000"/>
              </a:spcBef>
              <a:defRPr/>
            </a:pPr>
            <a:endParaRPr lang="fr-CA" sz="1000" b="1" dirty="0">
              <a:ea typeface="Osaka" charset="0"/>
              <a:cs typeface="Arial" charset="0"/>
            </a:endParaRPr>
          </a:p>
          <a:p>
            <a:pPr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b="1" dirty="0">
                <a:solidFill>
                  <a:srgbClr val="ADD387"/>
                </a:solidFill>
                <a:ea typeface="Osaka" charset="0"/>
                <a:cs typeface="Arial" charset="0"/>
              </a:rPr>
              <a:t> </a:t>
            </a:r>
            <a:r>
              <a:rPr lang="fr-CA" sz="2000" b="1" dirty="0">
                <a:solidFill>
                  <a:srgbClr val="ADD387"/>
                </a:solidFill>
                <a:ea typeface="Osaka" charset="0"/>
                <a:cs typeface="Arial" charset="0"/>
              </a:rPr>
              <a:t>L’étude de marché / par un expert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dirty="0">
                <a:ea typeface="Osaka" charset="0"/>
                <a:cs typeface="Arial" charset="0"/>
              </a:rPr>
              <a:t>Données socioéconomiques ou clients actuels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dirty="0">
                <a:ea typeface="Osaka" charset="0"/>
                <a:cs typeface="Arial" charset="0"/>
              </a:rPr>
              <a:t>Concurrence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dirty="0">
                <a:ea typeface="Osaka" charset="0"/>
                <a:cs typeface="Arial" charset="0"/>
              </a:rPr>
              <a:t>Tendances et modes de consommation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endParaRPr lang="fr-CA" sz="1600" dirty="0">
              <a:ea typeface="Osaka" charset="0"/>
              <a:cs typeface="Arial" charset="0"/>
            </a:endParaRPr>
          </a:p>
          <a:p>
            <a:pPr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2000" b="1" dirty="0">
                <a:solidFill>
                  <a:srgbClr val="ADD387"/>
                </a:solidFill>
                <a:ea typeface="Osaka" charset="0"/>
                <a:cs typeface="Arial" charset="0"/>
              </a:rPr>
              <a:t> Le plan d'affaires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dirty="0">
                <a:cs typeface="Arial" charset="0"/>
              </a:rPr>
              <a:t>Planifier, structurer, implanter toutes les fonctions (primaires er de soutien) du processus d’affaires</a:t>
            </a:r>
          </a:p>
          <a:p>
            <a:pPr marL="622300" lvl="1" indent="-177800" defTabSz="4572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A" sz="1600" dirty="0">
                <a:cs typeface="Arial" charset="0"/>
              </a:rPr>
              <a:t>Tenir compte de tous les contextes, parties prenantes et acteurs de l’environnement</a:t>
            </a:r>
          </a:p>
          <a:p>
            <a:pPr lvl="1" defTabSz="457200" eaLnBrk="1" hangingPunct="1">
              <a:spcBef>
                <a:spcPct val="20000"/>
              </a:spcBef>
              <a:buFontTx/>
              <a:buChar char="•"/>
              <a:defRPr/>
            </a:pPr>
            <a:endParaRPr lang="fr-CA" sz="2000" dirty="0">
              <a:cs typeface="Arial" charset="0"/>
            </a:endParaRPr>
          </a:p>
          <a:p>
            <a:pPr defTabSz="457200" eaLnBrk="1" hangingPunct="1">
              <a:spcBef>
                <a:spcPct val="20000"/>
              </a:spcBef>
              <a:defRPr/>
            </a:pPr>
            <a:endParaRPr lang="fr-CA" sz="1600" dirty="0">
              <a:ea typeface="Osaka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3405</TotalTime>
  <Words>1510</Words>
  <Application>Microsoft Office PowerPoint</Application>
  <PresentationFormat>Affichage à l'écran (4:3)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192</cp:revision>
  <cp:lastPrinted>2012-11-19T20:15:19Z</cp:lastPrinted>
  <dcterms:created xsi:type="dcterms:W3CDTF">2010-06-17T13:05:13Z</dcterms:created>
  <dcterms:modified xsi:type="dcterms:W3CDTF">2021-07-29T18:37:18Z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