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4"/>
  </p:sldMasterIdLst>
  <p:notesMasterIdLst>
    <p:notesMasterId r:id="rId26"/>
  </p:notesMasterIdLst>
  <p:handoutMasterIdLst>
    <p:handoutMasterId r:id="rId27"/>
  </p:handoutMasterIdLst>
  <p:sldIdLst>
    <p:sldId id="256" r:id="rId5"/>
    <p:sldId id="260" r:id="rId6"/>
    <p:sldId id="288" r:id="rId7"/>
    <p:sldId id="289" r:id="rId8"/>
    <p:sldId id="306" r:id="rId9"/>
    <p:sldId id="290" r:id="rId10"/>
    <p:sldId id="307" r:id="rId11"/>
    <p:sldId id="292" r:id="rId12"/>
    <p:sldId id="293" r:id="rId13"/>
    <p:sldId id="294" r:id="rId14"/>
    <p:sldId id="308" r:id="rId15"/>
    <p:sldId id="295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</p:sldIdLst>
  <p:sldSz cx="9144000" cy="6858000" type="screen4x3"/>
  <p:notesSz cx="6858000" cy="91440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" initials="" lastIdx="2" clrIdx="0"/>
  <p:cmAuthor id="1" name="ED" initials="ED" lastIdx="2" clrIdx="1">
    <p:extLst>
      <p:ext uri="{19B8F6BF-5375-455C-9EA6-DF929625EA0E}">
        <p15:presenceInfo xmlns:p15="http://schemas.microsoft.com/office/powerpoint/2012/main" userId="E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4F5"/>
    <a:srgbClr val="A3CAC4"/>
    <a:srgbClr val="71999D"/>
    <a:srgbClr val="8DC1C5"/>
    <a:srgbClr val="ECEA84"/>
    <a:srgbClr val="EFC19F"/>
    <a:srgbClr val="ADD3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5"/>
    <p:restoredTop sz="94723"/>
  </p:normalViewPr>
  <p:slideViewPr>
    <p:cSldViewPr>
      <p:cViewPr varScale="1">
        <p:scale>
          <a:sx n="85" d="100"/>
          <a:sy n="85" d="100"/>
        </p:scale>
        <p:origin x="9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F96935-6A4C-424A-B75A-B9A57D51224F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8291F5B3-20B7-4197-BFE0-E1C151146E88}">
      <dgm:prSet phldrT="[Texte]"/>
      <dgm:spPr/>
      <dgm:t>
        <a:bodyPr/>
        <a:lstStyle/>
        <a:p>
          <a:r>
            <a:rPr lang="fr-CA" dirty="0"/>
            <a:t>Conception</a:t>
          </a:r>
        </a:p>
      </dgm:t>
    </dgm:pt>
    <dgm:pt modelId="{132175D6-9A88-4798-9464-B9B30149E2EB}" type="parTrans" cxnId="{3D4089A9-B59E-4E9D-AB3E-521B6689EE21}">
      <dgm:prSet/>
      <dgm:spPr/>
      <dgm:t>
        <a:bodyPr/>
        <a:lstStyle/>
        <a:p>
          <a:endParaRPr lang="fr-CA"/>
        </a:p>
      </dgm:t>
    </dgm:pt>
    <dgm:pt modelId="{33843727-4D3E-4339-8EE7-14A86BD0805B}" type="sibTrans" cxnId="{3D4089A9-B59E-4E9D-AB3E-521B6689EE21}">
      <dgm:prSet/>
      <dgm:spPr/>
      <dgm:t>
        <a:bodyPr/>
        <a:lstStyle/>
        <a:p>
          <a:endParaRPr lang="fr-CA"/>
        </a:p>
      </dgm:t>
    </dgm:pt>
    <dgm:pt modelId="{98B76A5B-13FD-451F-B83E-8DB88CA69983}">
      <dgm:prSet phldrT="[Texte]"/>
      <dgm:spPr/>
      <dgm:t>
        <a:bodyPr/>
        <a:lstStyle/>
        <a:p>
          <a:r>
            <a:rPr lang="fr-CA" dirty="0"/>
            <a:t>Mise en œuvre</a:t>
          </a:r>
        </a:p>
      </dgm:t>
    </dgm:pt>
    <dgm:pt modelId="{85FB2168-49EE-49D0-A48C-5805C1A95597}" type="parTrans" cxnId="{3168C2F6-ADB3-4ECA-90C2-9754121CFAC6}">
      <dgm:prSet/>
      <dgm:spPr/>
      <dgm:t>
        <a:bodyPr/>
        <a:lstStyle/>
        <a:p>
          <a:endParaRPr lang="fr-CA"/>
        </a:p>
      </dgm:t>
    </dgm:pt>
    <dgm:pt modelId="{70E58C2F-73C8-4AC7-A797-62FF2D1B02F2}" type="sibTrans" cxnId="{3168C2F6-ADB3-4ECA-90C2-9754121CFAC6}">
      <dgm:prSet/>
      <dgm:spPr/>
      <dgm:t>
        <a:bodyPr/>
        <a:lstStyle/>
        <a:p>
          <a:endParaRPr lang="fr-CA"/>
        </a:p>
      </dgm:t>
    </dgm:pt>
    <dgm:pt modelId="{A60604F9-26D0-405E-838C-18EFC752AE0C}">
      <dgm:prSet phldrT="[Texte]"/>
      <dgm:spPr/>
      <dgm:t>
        <a:bodyPr/>
        <a:lstStyle/>
        <a:p>
          <a:r>
            <a:rPr lang="fr-CA" dirty="0"/>
            <a:t>Contrôle</a:t>
          </a:r>
        </a:p>
      </dgm:t>
    </dgm:pt>
    <dgm:pt modelId="{51AA84AB-202F-4C63-83F2-4CBBCEF377D9}" type="parTrans" cxnId="{C5FC9851-E4B3-495E-A07C-7D9D6668FE30}">
      <dgm:prSet/>
      <dgm:spPr/>
      <dgm:t>
        <a:bodyPr/>
        <a:lstStyle/>
        <a:p>
          <a:endParaRPr lang="fr-CA"/>
        </a:p>
      </dgm:t>
    </dgm:pt>
    <dgm:pt modelId="{FFDF952E-1ED7-4F2F-A63E-46308C70096A}" type="sibTrans" cxnId="{C5FC9851-E4B3-495E-A07C-7D9D6668FE30}">
      <dgm:prSet/>
      <dgm:spPr/>
      <dgm:t>
        <a:bodyPr/>
        <a:lstStyle/>
        <a:p>
          <a:endParaRPr lang="fr-CA"/>
        </a:p>
      </dgm:t>
    </dgm:pt>
    <dgm:pt modelId="{420AB1C0-482C-41F9-8477-683B980FB911}" type="pres">
      <dgm:prSet presAssocID="{E9F96935-6A4C-424A-B75A-B9A57D51224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7F5E7D7-4DA3-44D4-844F-6472B5166503}" type="pres">
      <dgm:prSet presAssocID="{8291F5B3-20B7-4197-BFE0-E1C151146E88}" presName="Accent1" presStyleCnt="0"/>
      <dgm:spPr/>
    </dgm:pt>
    <dgm:pt modelId="{E3582428-FD28-4F72-970D-87ED7EEFE352}" type="pres">
      <dgm:prSet presAssocID="{8291F5B3-20B7-4197-BFE0-E1C151146E88}" presName="Accent" presStyleLbl="node1" presStyleIdx="0" presStyleCnt="3" custAng="0" custLinFactNeighborX="-65688" custLinFactNeighborY="386"/>
      <dgm:spPr>
        <a:solidFill>
          <a:srgbClr val="EFC19F"/>
        </a:solidFill>
      </dgm:spPr>
    </dgm:pt>
    <dgm:pt modelId="{C66B0170-414C-484B-B7BD-AC9B74B00A77}" type="pres">
      <dgm:prSet presAssocID="{8291F5B3-20B7-4197-BFE0-E1C151146E88}" presName="Parent1" presStyleLbl="revTx" presStyleIdx="0" presStyleCnt="3" custAng="0" custLinFactX="-16514" custLinFactNeighborX="-100000" custLinFactNeighborY="-1120">
        <dgm:presLayoutVars>
          <dgm:chMax val="1"/>
          <dgm:chPref val="1"/>
          <dgm:bulletEnabled val="1"/>
        </dgm:presLayoutVars>
      </dgm:prSet>
      <dgm:spPr/>
    </dgm:pt>
    <dgm:pt modelId="{63885EAF-30DD-4F43-BC0D-A28ED02BA630}" type="pres">
      <dgm:prSet presAssocID="{98B76A5B-13FD-451F-B83E-8DB88CA69983}" presName="Accent2" presStyleCnt="0"/>
      <dgm:spPr/>
    </dgm:pt>
    <dgm:pt modelId="{0B717B4C-B40B-4390-A36B-75AEA485BE1E}" type="pres">
      <dgm:prSet presAssocID="{98B76A5B-13FD-451F-B83E-8DB88CA69983}" presName="Accent" presStyleLbl="node1" presStyleIdx="1" presStyleCnt="3" custAng="0" custLinFactNeighborX="-65688" custLinFactNeighborY="386"/>
      <dgm:spPr>
        <a:solidFill>
          <a:srgbClr val="ADD387"/>
        </a:solidFill>
      </dgm:spPr>
    </dgm:pt>
    <dgm:pt modelId="{1FC742C1-8018-462A-B9D0-F62C5D694D71}" type="pres">
      <dgm:prSet presAssocID="{98B76A5B-13FD-451F-B83E-8DB88CA69983}" presName="Parent2" presStyleLbl="revTx" presStyleIdx="1" presStyleCnt="3" custAng="0" custLinFactX="-10031" custLinFactNeighborX="-100000" custLinFactNeighborY="2688">
        <dgm:presLayoutVars>
          <dgm:chMax val="1"/>
          <dgm:chPref val="1"/>
          <dgm:bulletEnabled val="1"/>
        </dgm:presLayoutVars>
      </dgm:prSet>
      <dgm:spPr/>
    </dgm:pt>
    <dgm:pt modelId="{83035E6E-62C0-4E6F-9232-903A11808116}" type="pres">
      <dgm:prSet presAssocID="{A60604F9-26D0-405E-838C-18EFC752AE0C}" presName="Accent3" presStyleCnt="0"/>
      <dgm:spPr/>
    </dgm:pt>
    <dgm:pt modelId="{4D504DC9-55C6-4D88-9544-1D9EA68C6FE1}" type="pres">
      <dgm:prSet presAssocID="{A60604F9-26D0-405E-838C-18EFC752AE0C}" presName="Accent" presStyleLbl="node1" presStyleIdx="2" presStyleCnt="3" custAng="0" custLinFactNeighborX="-76456" custLinFactNeighborY="449"/>
      <dgm:spPr>
        <a:solidFill>
          <a:srgbClr val="8DC1C5"/>
        </a:solidFill>
      </dgm:spPr>
    </dgm:pt>
    <dgm:pt modelId="{A76152F3-C641-4063-A448-7E97E75D95B8}" type="pres">
      <dgm:prSet presAssocID="{A60604F9-26D0-405E-838C-18EFC752AE0C}" presName="Parent3" presStyleLbl="revTx" presStyleIdx="2" presStyleCnt="3" custAng="0" custLinFactX="-18932" custLinFactNeighborX="-100000" custLinFactNeighborY="-5934">
        <dgm:presLayoutVars>
          <dgm:chMax val="1"/>
          <dgm:chPref val="1"/>
          <dgm:bulletEnabled val="1"/>
        </dgm:presLayoutVars>
      </dgm:prSet>
      <dgm:spPr/>
    </dgm:pt>
  </dgm:ptLst>
  <dgm:cxnLst>
    <dgm:cxn modelId="{702DDD1A-D8E5-B04F-953F-4CBD6392EE0B}" type="presOf" srcId="{A60604F9-26D0-405E-838C-18EFC752AE0C}" destId="{A76152F3-C641-4063-A448-7E97E75D95B8}" srcOrd="0" destOrd="0" presId="urn:microsoft.com/office/officeart/2009/layout/CircleArrowProcess"/>
    <dgm:cxn modelId="{2264D95F-4344-0342-9E93-137C74771B05}" type="presOf" srcId="{98B76A5B-13FD-451F-B83E-8DB88CA69983}" destId="{1FC742C1-8018-462A-B9D0-F62C5D694D71}" srcOrd="0" destOrd="0" presId="urn:microsoft.com/office/officeart/2009/layout/CircleArrowProcess"/>
    <dgm:cxn modelId="{0E938D44-F88A-A348-93E1-768CB40A5981}" type="presOf" srcId="{8291F5B3-20B7-4197-BFE0-E1C151146E88}" destId="{C66B0170-414C-484B-B7BD-AC9B74B00A77}" srcOrd="0" destOrd="0" presId="urn:microsoft.com/office/officeart/2009/layout/CircleArrowProcess"/>
    <dgm:cxn modelId="{C7BBE544-F6BF-244E-936B-D62AEB81E7EB}" type="presOf" srcId="{E9F96935-6A4C-424A-B75A-B9A57D51224F}" destId="{420AB1C0-482C-41F9-8477-683B980FB911}" srcOrd="0" destOrd="0" presId="urn:microsoft.com/office/officeart/2009/layout/CircleArrowProcess"/>
    <dgm:cxn modelId="{C5FC9851-E4B3-495E-A07C-7D9D6668FE30}" srcId="{E9F96935-6A4C-424A-B75A-B9A57D51224F}" destId="{A60604F9-26D0-405E-838C-18EFC752AE0C}" srcOrd="2" destOrd="0" parTransId="{51AA84AB-202F-4C63-83F2-4CBBCEF377D9}" sibTransId="{FFDF952E-1ED7-4F2F-A63E-46308C70096A}"/>
    <dgm:cxn modelId="{3D4089A9-B59E-4E9D-AB3E-521B6689EE21}" srcId="{E9F96935-6A4C-424A-B75A-B9A57D51224F}" destId="{8291F5B3-20B7-4197-BFE0-E1C151146E88}" srcOrd="0" destOrd="0" parTransId="{132175D6-9A88-4798-9464-B9B30149E2EB}" sibTransId="{33843727-4D3E-4339-8EE7-14A86BD0805B}"/>
    <dgm:cxn modelId="{3168C2F6-ADB3-4ECA-90C2-9754121CFAC6}" srcId="{E9F96935-6A4C-424A-B75A-B9A57D51224F}" destId="{98B76A5B-13FD-451F-B83E-8DB88CA69983}" srcOrd="1" destOrd="0" parTransId="{85FB2168-49EE-49D0-A48C-5805C1A95597}" sibTransId="{70E58C2F-73C8-4AC7-A797-62FF2D1B02F2}"/>
    <dgm:cxn modelId="{35ECA62A-B77F-D04F-91DA-1B5DE3B79CB5}" type="presParOf" srcId="{420AB1C0-482C-41F9-8477-683B980FB911}" destId="{A7F5E7D7-4DA3-44D4-844F-6472B5166503}" srcOrd="0" destOrd="0" presId="urn:microsoft.com/office/officeart/2009/layout/CircleArrowProcess"/>
    <dgm:cxn modelId="{853E1E2D-E24C-9540-9A0D-5706501B5914}" type="presParOf" srcId="{A7F5E7D7-4DA3-44D4-844F-6472B5166503}" destId="{E3582428-FD28-4F72-970D-87ED7EEFE352}" srcOrd="0" destOrd="0" presId="urn:microsoft.com/office/officeart/2009/layout/CircleArrowProcess"/>
    <dgm:cxn modelId="{DA716B70-3E45-084B-87A5-9E75DB3C883C}" type="presParOf" srcId="{420AB1C0-482C-41F9-8477-683B980FB911}" destId="{C66B0170-414C-484B-B7BD-AC9B74B00A77}" srcOrd="1" destOrd="0" presId="urn:microsoft.com/office/officeart/2009/layout/CircleArrowProcess"/>
    <dgm:cxn modelId="{634040B7-4313-FC4F-8F92-F5DF4ABC97F8}" type="presParOf" srcId="{420AB1C0-482C-41F9-8477-683B980FB911}" destId="{63885EAF-30DD-4F43-BC0D-A28ED02BA630}" srcOrd="2" destOrd="0" presId="urn:microsoft.com/office/officeart/2009/layout/CircleArrowProcess"/>
    <dgm:cxn modelId="{D47A7E83-DDA4-664F-8A28-3C633B7A28A4}" type="presParOf" srcId="{63885EAF-30DD-4F43-BC0D-A28ED02BA630}" destId="{0B717B4C-B40B-4390-A36B-75AEA485BE1E}" srcOrd="0" destOrd="0" presId="urn:microsoft.com/office/officeart/2009/layout/CircleArrowProcess"/>
    <dgm:cxn modelId="{C1A69506-DA60-1847-ACA0-8183697D34C3}" type="presParOf" srcId="{420AB1C0-482C-41F9-8477-683B980FB911}" destId="{1FC742C1-8018-462A-B9D0-F62C5D694D71}" srcOrd="3" destOrd="0" presId="urn:microsoft.com/office/officeart/2009/layout/CircleArrowProcess"/>
    <dgm:cxn modelId="{53AB515B-00AA-C440-8F2C-742E4716FFF2}" type="presParOf" srcId="{420AB1C0-482C-41F9-8477-683B980FB911}" destId="{83035E6E-62C0-4E6F-9232-903A11808116}" srcOrd="4" destOrd="0" presId="urn:microsoft.com/office/officeart/2009/layout/CircleArrowProcess"/>
    <dgm:cxn modelId="{0A7FAC57-4C88-9D48-BF33-4B069136BA8B}" type="presParOf" srcId="{83035E6E-62C0-4E6F-9232-903A11808116}" destId="{4D504DC9-55C6-4D88-9544-1D9EA68C6FE1}" srcOrd="0" destOrd="0" presId="urn:microsoft.com/office/officeart/2009/layout/CircleArrowProcess"/>
    <dgm:cxn modelId="{9137B8CD-852A-4041-B1B4-4A7F4107C639}" type="presParOf" srcId="{420AB1C0-482C-41F9-8477-683B980FB911}" destId="{A76152F3-C641-4063-A448-7E97E75D95B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795333-7654-46B5-9059-B69F9DCFB8A4}" type="doc">
      <dgm:prSet loTypeId="urn:microsoft.com/office/officeart/2005/8/layout/default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FFE7EEA7-8B62-4E15-AA57-9557BAF35A03}">
      <dgm:prSet phldrT="[Texte]"/>
      <dgm:spPr>
        <a:solidFill>
          <a:srgbClr val="EFC19F"/>
        </a:solidFill>
      </dgm:spPr>
      <dgm:t>
        <a:bodyPr/>
        <a:lstStyle/>
        <a:p>
          <a:r>
            <a:rPr lang="fr-CA" dirty="0">
              <a:solidFill>
                <a:srgbClr val="71999D"/>
              </a:solidFill>
            </a:rPr>
            <a:t>Planifier à</a:t>
          </a:r>
        </a:p>
        <a:p>
          <a:r>
            <a:rPr lang="fr-CA" dirty="0">
              <a:solidFill>
                <a:srgbClr val="71999D"/>
              </a:solidFill>
            </a:rPr>
            <a:t> long terme </a:t>
          </a:r>
        </a:p>
      </dgm:t>
    </dgm:pt>
    <dgm:pt modelId="{38151DAF-686F-432F-B30F-A8F815243745}" type="parTrans" cxnId="{C7797469-3974-4DDE-9D5D-1AD239600FB8}">
      <dgm:prSet/>
      <dgm:spPr/>
      <dgm:t>
        <a:bodyPr/>
        <a:lstStyle/>
        <a:p>
          <a:endParaRPr lang="fr-CA"/>
        </a:p>
      </dgm:t>
    </dgm:pt>
    <dgm:pt modelId="{E19040BB-F007-4DD1-9AF7-AB7A34362461}" type="sibTrans" cxnId="{C7797469-3974-4DDE-9D5D-1AD239600FB8}">
      <dgm:prSet/>
      <dgm:spPr/>
      <dgm:t>
        <a:bodyPr/>
        <a:lstStyle/>
        <a:p>
          <a:endParaRPr lang="fr-CA"/>
        </a:p>
      </dgm:t>
    </dgm:pt>
    <dgm:pt modelId="{6137614B-3296-4294-AE63-E961C48C28EC}">
      <dgm:prSet phldrT="[Texte]"/>
      <dgm:spPr>
        <a:solidFill>
          <a:srgbClr val="ECEA84"/>
        </a:solidFill>
      </dgm:spPr>
      <dgm:t>
        <a:bodyPr/>
        <a:lstStyle/>
        <a:p>
          <a:r>
            <a:rPr lang="fr-CA" dirty="0">
              <a:solidFill>
                <a:srgbClr val="71999D"/>
              </a:solidFill>
            </a:rPr>
            <a:t>Cadres responsables</a:t>
          </a:r>
        </a:p>
      </dgm:t>
    </dgm:pt>
    <dgm:pt modelId="{78333E99-08F3-4BDA-922A-E2B544217D26}" type="parTrans" cxnId="{329D62D7-25C9-469E-B1D4-F5F9210F7C1F}">
      <dgm:prSet/>
      <dgm:spPr/>
      <dgm:t>
        <a:bodyPr/>
        <a:lstStyle/>
        <a:p>
          <a:endParaRPr lang="fr-CA"/>
        </a:p>
      </dgm:t>
    </dgm:pt>
    <dgm:pt modelId="{DB24FC60-8567-4F31-8D33-01FE8B0E2B16}" type="sibTrans" cxnId="{329D62D7-25C9-469E-B1D4-F5F9210F7C1F}">
      <dgm:prSet/>
      <dgm:spPr/>
      <dgm:t>
        <a:bodyPr/>
        <a:lstStyle/>
        <a:p>
          <a:endParaRPr lang="fr-CA"/>
        </a:p>
      </dgm:t>
    </dgm:pt>
    <dgm:pt modelId="{1D5E3125-CC31-4782-A79E-A11720F1B687}">
      <dgm:prSet/>
      <dgm:spPr>
        <a:solidFill>
          <a:srgbClr val="EFC19F"/>
        </a:solidFill>
      </dgm:spPr>
      <dgm:t>
        <a:bodyPr/>
        <a:lstStyle/>
        <a:p>
          <a:r>
            <a:rPr lang="fr-CA" dirty="0">
              <a:solidFill>
                <a:srgbClr val="71999D"/>
              </a:solidFill>
            </a:rPr>
            <a:t>Vigilance </a:t>
          </a:r>
        </a:p>
        <a:p>
          <a:r>
            <a:rPr lang="fr-CA" dirty="0">
              <a:solidFill>
                <a:srgbClr val="71999D"/>
              </a:solidFill>
            </a:rPr>
            <a:t>constante</a:t>
          </a:r>
        </a:p>
      </dgm:t>
    </dgm:pt>
    <dgm:pt modelId="{39512F79-3FB3-47E6-9747-B1AB49403FA9}" type="parTrans" cxnId="{83C62492-29C2-4DB4-8BAB-BDC7558E5793}">
      <dgm:prSet/>
      <dgm:spPr/>
      <dgm:t>
        <a:bodyPr/>
        <a:lstStyle/>
        <a:p>
          <a:endParaRPr lang="fr-CA"/>
        </a:p>
      </dgm:t>
    </dgm:pt>
    <dgm:pt modelId="{0096297C-E309-4077-8F29-EDC85890ABDC}" type="sibTrans" cxnId="{83C62492-29C2-4DB4-8BAB-BDC7558E5793}">
      <dgm:prSet/>
      <dgm:spPr/>
      <dgm:t>
        <a:bodyPr/>
        <a:lstStyle/>
        <a:p>
          <a:endParaRPr lang="fr-CA"/>
        </a:p>
      </dgm:t>
    </dgm:pt>
    <dgm:pt modelId="{3158B054-591B-43D6-8B45-40256819A0E4}">
      <dgm:prSet/>
      <dgm:spPr>
        <a:solidFill>
          <a:srgbClr val="EFC19F"/>
        </a:solidFill>
      </dgm:spPr>
      <dgm:t>
        <a:bodyPr/>
        <a:lstStyle/>
        <a:p>
          <a:r>
            <a:rPr lang="fr-CA" dirty="0">
              <a:solidFill>
                <a:srgbClr val="71999D"/>
              </a:solidFill>
            </a:rPr>
            <a:t>Contrôle</a:t>
          </a:r>
        </a:p>
        <a:p>
          <a:r>
            <a:rPr lang="fr-CA" dirty="0">
              <a:solidFill>
                <a:srgbClr val="71999D"/>
              </a:solidFill>
            </a:rPr>
            <a:t> statistique</a:t>
          </a:r>
        </a:p>
      </dgm:t>
    </dgm:pt>
    <dgm:pt modelId="{4A4E1B55-CB58-4608-89BE-8CB077211B56}" type="parTrans" cxnId="{0F914244-5C3A-4266-8FEE-76807F6BAD1B}">
      <dgm:prSet/>
      <dgm:spPr/>
      <dgm:t>
        <a:bodyPr/>
        <a:lstStyle/>
        <a:p>
          <a:endParaRPr lang="fr-CA"/>
        </a:p>
      </dgm:t>
    </dgm:pt>
    <dgm:pt modelId="{BCAC7278-89A7-4641-A3AF-CE3E1AEF078C}" type="sibTrans" cxnId="{0F914244-5C3A-4266-8FEE-76807F6BAD1B}">
      <dgm:prSet/>
      <dgm:spPr/>
      <dgm:t>
        <a:bodyPr/>
        <a:lstStyle/>
        <a:p>
          <a:endParaRPr lang="fr-CA"/>
        </a:p>
      </dgm:t>
    </dgm:pt>
    <dgm:pt modelId="{2FA87E5B-CFDC-4914-80F0-C48036C0CD38}">
      <dgm:prSet/>
      <dgm:spPr>
        <a:solidFill>
          <a:srgbClr val="EFC19F"/>
        </a:solidFill>
      </dgm:spPr>
      <dgm:t>
        <a:bodyPr/>
        <a:lstStyle/>
        <a:p>
          <a:r>
            <a:rPr lang="fr-CA" dirty="0">
              <a:solidFill>
                <a:srgbClr val="71999D"/>
              </a:solidFill>
            </a:rPr>
            <a:t>Meilleurs </a:t>
          </a:r>
        </a:p>
        <a:p>
          <a:r>
            <a:rPr lang="fr-CA" dirty="0">
              <a:solidFill>
                <a:srgbClr val="71999D"/>
              </a:solidFill>
            </a:rPr>
            <a:t>fournisseurs</a:t>
          </a:r>
        </a:p>
      </dgm:t>
    </dgm:pt>
    <dgm:pt modelId="{3FA89C3E-06D5-4813-BF58-4DE455BC5DA3}" type="parTrans" cxnId="{6A51529A-2F87-4C45-84AB-6C4B54B5AEC0}">
      <dgm:prSet/>
      <dgm:spPr/>
      <dgm:t>
        <a:bodyPr/>
        <a:lstStyle/>
        <a:p>
          <a:endParaRPr lang="fr-CA"/>
        </a:p>
      </dgm:t>
    </dgm:pt>
    <dgm:pt modelId="{14505905-F6C3-4982-9891-04299906189E}" type="sibTrans" cxnId="{6A51529A-2F87-4C45-84AB-6C4B54B5AEC0}">
      <dgm:prSet/>
      <dgm:spPr/>
      <dgm:t>
        <a:bodyPr/>
        <a:lstStyle/>
        <a:p>
          <a:endParaRPr lang="fr-CA"/>
        </a:p>
      </dgm:t>
    </dgm:pt>
    <dgm:pt modelId="{043A27C1-4561-4746-9C85-412CB84688AF}">
      <dgm:prSet/>
      <dgm:spPr>
        <a:solidFill>
          <a:srgbClr val="ADD387"/>
        </a:solidFill>
      </dgm:spPr>
      <dgm:t>
        <a:bodyPr/>
        <a:lstStyle/>
        <a:p>
          <a:r>
            <a:rPr lang="fr-CA" dirty="0">
              <a:solidFill>
                <a:srgbClr val="71999D"/>
              </a:solidFill>
            </a:rPr>
            <a:t>Source du problème</a:t>
          </a:r>
        </a:p>
      </dgm:t>
    </dgm:pt>
    <dgm:pt modelId="{97028F09-277C-4235-8A01-80E64F7E75CB}" type="parTrans" cxnId="{0B7E4601-9C45-4DB0-8E66-DBF3F3DDFAF7}">
      <dgm:prSet/>
      <dgm:spPr/>
      <dgm:t>
        <a:bodyPr/>
        <a:lstStyle/>
        <a:p>
          <a:endParaRPr lang="fr-CA"/>
        </a:p>
      </dgm:t>
    </dgm:pt>
    <dgm:pt modelId="{5F99B39B-006F-4255-B3C7-8F9C10582FFF}" type="sibTrans" cxnId="{0B7E4601-9C45-4DB0-8E66-DBF3F3DDFAF7}">
      <dgm:prSet/>
      <dgm:spPr/>
      <dgm:t>
        <a:bodyPr/>
        <a:lstStyle/>
        <a:p>
          <a:endParaRPr lang="fr-CA"/>
        </a:p>
      </dgm:t>
    </dgm:pt>
    <dgm:pt modelId="{B60C90ED-428F-4FD1-A2D5-EDE74252313B}">
      <dgm:prSet/>
      <dgm:spPr>
        <a:solidFill>
          <a:srgbClr val="ADD387"/>
        </a:solidFill>
      </dgm:spPr>
      <dgm:t>
        <a:bodyPr/>
        <a:lstStyle/>
        <a:p>
          <a:r>
            <a:rPr lang="fr-CA" dirty="0">
              <a:solidFill>
                <a:srgbClr val="71999D"/>
              </a:solidFill>
            </a:rPr>
            <a:t>Personnel formé</a:t>
          </a:r>
        </a:p>
      </dgm:t>
    </dgm:pt>
    <dgm:pt modelId="{852EF4D2-0334-4ED5-A21F-98B5429A16C4}" type="parTrans" cxnId="{DD386100-DC53-4D9C-A6DA-1DDD67939265}">
      <dgm:prSet/>
      <dgm:spPr/>
      <dgm:t>
        <a:bodyPr/>
        <a:lstStyle/>
        <a:p>
          <a:endParaRPr lang="fr-CA"/>
        </a:p>
      </dgm:t>
    </dgm:pt>
    <dgm:pt modelId="{A9BDB003-3AA1-40B5-8BC7-D54130B69DFF}" type="sibTrans" cxnId="{DD386100-DC53-4D9C-A6DA-1DDD67939265}">
      <dgm:prSet/>
      <dgm:spPr/>
      <dgm:t>
        <a:bodyPr/>
        <a:lstStyle/>
        <a:p>
          <a:endParaRPr lang="fr-CA"/>
        </a:p>
      </dgm:t>
    </dgm:pt>
    <dgm:pt modelId="{07CEEB7A-C67C-48A8-AB19-B51932A612D2}">
      <dgm:prSet/>
      <dgm:spPr>
        <a:solidFill>
          <a:srgbClr val="ADD387"/>
        </a:solidFill>
      </dgm:spPr>
      <dgm:t>
        <a:bodyPr/>
        <a:lstStyle/>
        <a:p>
          <a:r>
            <a:rPr lang="fr-CA" dirty="0">
              <a:solidFill>
                <a:srgbClr val="71999D"/>
              </a:solidFill>
            </a:rPr>
            <a:t>Cadres compétents</a:t>
          </a:r>
        </a:p>
      </dgm:t>
    </dgm:pt>
    <dgm:pt modelId="{FF434B36-9CAC-415F-A418-06C4702AA38A}" type="parTrans" cxnId="{7055E351-937E-4E3C-BEDD-D3D5A40701A5}">
      <dgm:prSet/>
      <dgm:spPr/>
      <dgm:t>
        <a:bodyPr/>
        <a:lstStyle/>
        <a:p>
          <a:endParaRPr lang="fr-CA"/>
        </a:p>
      </dgm:t>
    </dgm:pt>
    <dgm:pt modelId="{0FA9D5B9-4D51-466A-89F4-9A15B483EA1E}" type="sibTrans" cxnId="{7055E351-937E-4E3C-BEDD-D3D5A40701A5}">
      <dgm:prSet/>
      <dgm:spPr/>
      <dgm:t>
        <a:bodyPr/>
        <a:lstStyle/>
        <a:p>
          <a:endParaRPr lang="fr-CA"/>
        </a:p>
      </dgm:t>
    </dgm:pt>
    <dgm:pt modelId="{F5231765-1AB5-4199-B5CD-CB407DE0D18F}">
      <dgm:prSet/>
      <dgm:spPr>
        <a:solidFill>
          <a:srgbClr val="ADD387"/>
        </a:solidFill>
      </dgm:spPr>
      <dgm:t>
        <a:bodyPr/>
        <a:lstStyle/>
        <a:p>
          <a:r>
            <a:rPr lang="fr-CA" dirty="0">
              <a:solidFill>
                <a:srgbClr val="71999D"/>
              </a:solidFill>
            </a:rPr>
            <a:t>Chasser les peurs</a:t>
          </a:r>
        </a:p>
      </dgm:t>
    </dgm:pt>
    <dgm:pt modelId="{E0C3806A-6C86-4389-9719-F068485FFF0F}" type="parTrans" cxnId="{C0A9A5B2-189C-49FD-B2DA-32EB14F030A1}">
      <dgm:prSet/>
      <dgm:spPr/>
      <dgm:t>
        <a:bodyPr/>
        <a:lstStyle/>
        <a:p>
          <a:endParaRPr lang="fr-CA"/>
        </a:p>
      </dgm:t>
    </dgm:pt>
    <dgm:pt modelId="{0F108EE8-D5A0-4097-971E-3192DD1A0909}" type="sibTrans" cxnId="{C0A9A5B2-189C-49FD-B2DA-32EB14F030A1}">
      <dgm:prSet/>
      <dgm:spPr/>
      <dgm:t>
        <a:bodyPr/>
        <a:lstStyle/>
        <a:p>
          <a:endParaRPr lang="fr-CA"/>
        </a:p>
      </dgm:t>
    </dgm:pt>
    <dgm:pt modelId="{CEF2A66A-8DAA-40CE-9589-080C6E980A43}">
      <dgm:prSet/>
      <dgm:spPr>
        <a:solidFill>
          <a:srgbClr val="8DC1C5"/>
        </a:solidFill>
      </dgm:spPr>
      <dgm:t>
        <a:bodyPr/>
        <a:lstStyle/>
        <a:p>
          <a:r>
            <a:rPr lang="fr-CA" dirty="0">
              <a:solidFill>
                <a:srgbClr val="71999D"/>
              </a:solidFill>
            </a:rPr>
            <a:t>Collaboration</a:t>
          </a:r>
        </a:p>
      </dgm:t>
    </dgm:pt>
    <dgm:pt modelId="{B98FC98F-DBD8-44AD-95D9-8761B21D1FD0}" type="parTrans" cxnId="{0735914A-0CD3-4131-B9F4-8966D870F7A6}">
      <dgm:prSet/>
      <dgm:spPr/>
      <dgm:t>
        <a:bodyPr/>
        <a:lstStyle/>
        <a:p>
          <a:endParaRPr lang="fr-CA"/>
        </a:p>
      </dgm:t>
    </dgm:pt>
    <dgm:pt modelId="{02E3A2F3-5BC6-41E1-BE6E-E444ECCA6275}" type="sibTrans" cxnId="{0735914A-0CD3-4131-B9F4-8966D870F7A6}">
      <dgm:prSet/>
      <dgm:spPr/>
      <dgm:t>
        <a:bodyPr/>
        <a:lstStyle/>
        <a:p>
          <a:endParaRPr lang="fr-CA"/>
        </a:p>
      </dgm:t>
    </dgm:pt>
    <dgm:pt modelId="{20DAEB51-0928-4DD0-BAB5-F84004E138D3}">
      <dgm:prSet/>
      <dgm:spPr>
        <a:solidFill>
          <a:srgbClr val="8DC1C5"/>
        </a:solidFill>
      </dgm:spPr>
      <dgm:t>
        <a:bodyPr/>
        <a:lstStyle/>
        <a:p>
          <a:r>
            <a:rPr lang="fr-CA" dirty="0">
              <a:solidFill>
                <a:srgbClr val="71999D"/>
              </a:solidFill>
            </a:rPr>
            <a:t>Objectifs aussi qualitatifs</a:t>
          </a:r>
        </a:p>
      </dgm:t>
    </dgm:pt>
    <dgm:pt modelId="{5A5DAF53-FDF8-48FF-8CAA-EDCED2F03C16}" type="parTrans" cxnId="{78278378-20E0-43F5-BD21-AB785C79AEB1}">
      <dgm:prSet/>
      <dgm:spPr/>
      <dgm:t>
        <a:bodyPr/>
        <a:lstStyle/>
        <a:p>
          <a:endParaRPr lang="fr-CA"/>
        </a:p>
      </dgm:t>
    </dgm:pt>
    <dgm:pt modelId="{D3573FE4-9CE5-4CC3-BE96-98581C156821}" type="sibTrans" cxnId="{78278378-20E0-43F5-BD21-AB785C79AEB1}">
      <dgm:prSet/>
      <dgm:spPr/>
      <dgm:t>
        <a:bodyPr/>
        <a:lstStyle/>
        <a:p>
          <a:endParaRPr lang="fr-CA"/>
        </a:p>
      </dgm:t>
    </dgm:pt>
    <dgm:pt modelId="{8CA54759-4CE1-4ED8-8BF7-DDF128B3C85F}">
      <dgm:prSet/>
      <dgm:spPr>
        <a:solidFill>
          <a:srgbClr val="8DC1C5"/>
        </a:solidFill>
      </dgm:spPr>
      <dgm:t>
        <a:bodyPr/>
        <a:lstStyle/>
        <a:p>
          <a:r>
            <a:rPr lang="fr-CA" dirty="0">
              <a:solidFill>
                <a:srgbClr val="71999D"/>
              </a:solidFill>
            </a:rPr>
            <a:t>Exiger la qualité</a:t>
          </a:r>
        </a:p>
      </dgm:t>
    </dgm:pt>
    <dgm:pt modelId="{FE7604E7-261F-45F8-907E-3D65DF273067}" type="parTrans" cxnId="{0069A922-EF65-4713-8F58-DCFE1D2519BB}">
      <dgm:prSet/>
      <dgm:spPr/>
      <dgm:t>
        <a:bodyPr/>
        <a:lstStyle/>
        <a:p>
          <a:endParaRPr lang="fr-CA"/>
        </a:p>
      </dgm:t>
    </dgm:pt>
    <dgm:pt modelId="{EF656E07-64E2-4EEA-9907-6B2338EA2774}" type="sibTrans" cxnId="{0069A922-EF65-4713-8F58-DCFE1D2519BB}">
      <dgm:prSet/>
      <dgm:spPr/>
      <dgm:t>
        <a:bodyPr/>
        <a:lstStyle/>
        <a:p>
          <a:endParaRPr lang="fr-CA"/>
        </a:p>
      </dgm:t>
    </dgm:pt>
    <dgm:pt modelId="{3D8D089D-482A-4C19-94DE-5BFD85500F13}">
      <dgm:prSet/>
      <dgm:spPr>
        <a:solidFill>
          <a:srgbClr val="ECEA84"/>
        </a:solidFill>
      </dgm:spPr>
      <dgm:t>
        <a:bodyPr/>
        <a:lstStyle/>
        <a:p>
          <a:r>
            <a:rPr lang="fr-CA" dirty="0">
              <a:solidFill>
                <a:srgbClr val="71999D"/>
              </a:solidFill>
            </a:rPr>
            <a:t>Nouvelles compétences</a:t>
          </a:r>
        </a:p>
      </dgm:t>
    </dgm:pt>
    <dgm:pt modelId="{0F307B87-FF8B-457F-9E4A-D02E9A06B550}" type="parTrans" cxnId="{A84C92DA-9432-479C-AE93-D5B303533E60}">
      <dgm:prSet/>
      <dgm:spPr/>
      <dgm:t>
        <a:bodyPr/>
        <a:lstStyle/>
        <a:p>
          <a:endParaRPr lang="fr-CA"/>
        </a:p>
      </dgm:t>
    </dgm:pt>
    <dgm:pt modelId="{6AB6CE5E-0A25-47D5-997C-038693EC83DE}" type="sibTrans" cxnId="{A84C92DA-9432-479C-AE93-D5B303533E60}">
      <dgm:prSet/>
      <dgm:spPr/>
      <dgm:t>
        <a:bodyPr/>
        <a:lstStyle/>
        <a:p>
          <a:endParaRPr lang="fr-CA"/>
        </a:p>
      </dgm:t>
    </dgm:pt>
    <dgm:pt modelId="{97A52084-04A9-4604-ADF1-F7F759F60DAE}">
      <dgm:prSet/>
      <dgm:spPr>
        <a:solidFill>
          <a:srgbClr val="8DC1C5"/>
        </a:solidFill>
      </dgm:spPr>
      <dgm:t>
        <a:bodyPr/>
        <a:lstStyle/>
        <a:p>
          <a:r>
            <a:rPr lang="fr-CA" dirty="0">
              <a:solidFill>
                <a:srgbClr val="71999D"/>
              </a:solidFill>
            </a:rPr>
            <a:t>Méthodes statistiques</a:t>
          </a:r>
        </a:p>
      </dgm:t>
    </dgm:pt>
    <dgm:pt modelId="{F6F055BB-8259-47C9-B025-AEF6656F07AA}" type="parTrans" cxnId="{9018AB22-F737-498F-9129-261AB0D05A60}">
      <dgm:prSet/>
      <dgm:spPr/>
      <dgm:t>
        <a:bodyPr/>
        <a:lstStyle/>
        <a:p>
          <a:endParaRPr lang="fr-CA"/>
        </a:p>
      </dgm:t>
    </dgm:pt>
    <dgm:pt modelId="{BC29CFBE-9940-4381-BE27-41C84ED47CDB}" type="sibTrans" cxnId="{9018AB22-F737-498F-9129-261AB0D05A60}">
      <dgm:prSet/>
      <dgm:spPr/>
      <dgm:t>
        <a:bodyPr/>
        <a:lstStyle/>
        <a:p>
          <a:endParaRPr lang="fr-CA"/>
        </a:p>
      </dgm:t>
    </dgm:pt>
    <dgm:pt modelId="{3668BAC1-EC88-4F44-8D26-CA2AD3218F9B}" type="pres">
      <dgm:prSet presAssocID="{9E795333-7654-46B5-9059-B69F9DCFB8A4}" presName="diagram" presStyleCnt="0">
        <dgm:presLayoutVars>
          <dgm:dir/>
          <dgm:resizeHandles val="exact"/>
        </dgm:presLayoutVars>
      </dgm:prSet>
      <dgm:spPr/>
    </dgm:pt>
    <dgm:pt modelId="{B42BE7DC-5DFF-4DED-89B6-0F9A9AAF051D}" type="pres">
      <dgm:prSet presAssocID="{FFE7EEA7-8B62-4E15-AA57-9557BAF35A03}" presName="node" presStyleLbl="node1" presStyleIdx="0" presStyleCnt="14">
        <dgm:presLayoutVars>
          <dgm:bulletEnabled val="1"/>
        </dgm:presLayoutVars>
      </dgm:prSet>
      <dgm:spPr/>
    </dgm:pt>
    <dgm:pt modelId="{C18B5B6B-2D25-4C42-AE76-396894E3932B}" type="pres">
      <dgm:prSet presAssocID="{E19040BB-F007-4DD1-9AF7-AB7A34362461}" presName="sibTrans" presStyleCnt="0"/>
      <dgm:spPr/>
    </dgm:pt>
    <dgm:pt modelId="{08D0F3A5-C012-4F0C-82E2-5E9F8C0B47C7}" type="pres">
      <dgm:prSet presAssocID="{1D5E3125-CC31-4782-A79E-A11720F1B687}" presName="node" presStyleLbl="node1" presStyleIdx="1" presStyleCnt="14">
        <dgm:presLayoutVars>
          <dgm:bulletEnabled val="1"/>
        </dgm:presLayoutVars>
      </dgm:prSet>
      <dgm:spPr/>
    </dgm:pt>
    <dgm:pt modelId="{16FCA8DD-B356-41CA-AF80-5A1D45490D40}" type="pres">
      <dgm:prSet presAssocID="{0096297C-E309-4077-8F29-EDC85890ABDC}" presName="sibTrans" presStyleCnt="0"/>
      <dgm:spPr/>
    </dgm:pt>
    <dgm:pt modelId="{C43B713D-05F9-4EA9-867F-804D87D79E69}" type="pres">
      <dgm:prSet presAssocID="{3158B054-591B-43D6-8B45-40256819A0E4}" presName="node" presStyleLbl="node1" presStyleIdx="2" presStyleCnt="14">
        <dgm:presLayoutVars>
          <dgm:bulletEnabled val="1"/>
        </dgm:presLayoutVars>
      </dgm:prSet>
      <dgm:spPr/>
    </dgm:pt>
    <dgm:pt modelId="{0CEB2255-E76B-4938-A13F-29699A3F76F6}" type="pres">
      <dgm:prSet presAssocID="{BCAC7278-89A7-4641-A3AF-CE3E1AEF078C}" presName="sibTrans" presStyleCnt="0"/>
      <dgm:spPr/>
    </dgm:pt>
    <dgm:pt modelId="{E113E3FA-F675-4047-A7CA-9036F4A22EF2}" type="pres">
      <dgm:prSet presAssocID="{2FA87E5B-CFDC-4914-80F0-C48036C0CD38}" presName="node" presStyleLbl="node1" presStyleIdx="3" presStyleCnt="14">
        <dgm:presLayoutVars>
          <dgm:bulletEnabled val="1"/>
        </dgm:presLayoutVars>
      </dgm:prSet>
      <dgm:spPr/>
    </dgm:pt>
    <dgm:pt modelId="{0720A5E1-F060-4E2F-BC9B-10893CCB5BCD}" type="pres">
      <dgm:prSet presAssocID="{14505905-F6C3-4982-9891-04299906189E}" presName="sibTrans" presStyleCnt="0"/>
      <dgm:spPr/>
    </dgm:pt>
    <dgm:pt modelId="{5F8788B9-C4D4-4497-B1B1-9D4322001FD4}" type="pres">
      <dgm:prSet presAssocID="{043A27C1-4561-4746-9C85-412CB84688AF}" presName="node" presStyleLbl="node1" presStyleIdx="4" presStyleCnt="14">
        <dgm:presLayoutVars>
          <dgm:bulletEnabled val="1"/>
        </dgm:presLayoutVars>
      </dgm:prSet>
      <dgm:spPr/>
    </dgm:pt>
    <dgm:pt modelId="{7F807DCD-3DF5-4F14-9B8B-93C8070D8F58}" type="pres">
      <dgm:prSet presAssocID="{5F99B39B-006F-4255-B3C7-8F9C10582FFF}" presName="sibTrans" presStyleCnt="0"/>
      <dgm:spPr/>
    </dgm:pt>
    <dgm:pt modelId="{79A7D7A9-6234-47E5-9643-DBE6BBD3797E}" type="pres">
      <dgm:prSet presAssocID="{B60C90ED-428F-4FD1-A2D5-EDE74252313B}" presName="node" presStyleLbl="node1" presStyleIdx="5" presStyleCnt="14">
        <dgm:presLayoutVars>
          <dgm:bulletEnabled val="1"/>
        </dgm:presLayoutVars>
      </dgm:prSet>
      <dgm:spPr/>
    </dgm:pt>
    <dgm:pt modelId="{701E8FF7-EAB1-4789-81F3-6B7D5D9A22F5}" type="pres">
      <dgm:prSet presAssocID="{A9BDB003-3AA1-40B5-8BC7-D54130B69DFF}" presName="sibTrans" presStyleCnt="0"/>
      <dgm:spPr/>
    </dgm:pt>
    <dgm:pt modelId="{42992EBE-C89F-493C-A0E9-1ED7A1231E84}" type="pres">
      <dgm:prSet presAssocID="{07CEEB7A-C67C-48A8-AB19-B51932A612D2}" presName="node" presStyleLbl="node1" presStyleIdx="6" presStyleCnt="14">
        <dgm:presLayoutVars>
          <dgm:bulletEnabled val="1"/>
        </dgm:presLayoutVars>
      </dgm:prSet>
      <dgm:spPr/>
    </dgm:pt>
    <dgm:pt modelId="{A343465A-1C61-4142-B136-9EED4106F15C}" type="pres">
      <dgm:prSet presAssocID="{0FA9D5B9-4D51-466A-89F4-9A15B483EA1E}" presName="sibTrans" presStyleCnt="0"/>
      <dgm:spPr/>
    </dgm:pt>
    <dgm:pt modelId="{0846BD58-B86E-44FF-9D4C-C71D1AA7A52B}" type="pres">
      <dgm:prSet presAssocID="{F5231765-1AB5-4199-B5CD-CB407DE0D18F}" presName="node" presStyleLbl="node1" presStyleIdx="7" presStyleCnt="14">
        <dgm:presLayoutVars>
          <dgm:bulletEnabled val="1"/>
        </dgm:presLayoutVars>
      </dgm:prSet>
      <dgm:spPr/>
    </dgm:pt>
    <dgm:pt modelId="{94882F00-9F59-45F0-8EE7-37E4F65CA144}" type="pres">
      <dgm:prSet presAssocID="{0F108EE8-D5A0-4097-971E-3192DD1A0909}" presName="sibTrans" presStyleCnt="0"/>
      <dgm:spPr/>
    </dgm:pt>
    <dgm:pt modelId="{DD6F2201-D1AD-497C-B283-7F5DD95A03DE}" type="pres">
      <dgm:prSet presAssocID="{CEF2A66A-8DAA-40CE-9589-080C6E980A43}" presName="node" presStyleLbl="node1" presStyleIdx="8" presStyleCnt="14">
        <dgm:presLayoutVars>
          <dgm:bulletEnabled val="1"/>
        </dgm:presLayoutVars>
      </dgm:prSet>
      <dgm:spPr/>
    </dgm:pt>
    <dgm:pt modelId="{2D7021D4-34A2-42BA-8CD0-9BED0A7554FE}" type="pres">
      <dgm:prSet presAssocID="{02E3A2F3-5BC6-41E1-BE6E-E444ECCA6275}" presName="sibTrans" presStyleCnt="0"/>
      <dgm:spPr/>
    </dgm:pt>
    <dgm:pt modelId="{4BF2E877-9385-4FFD-A14A-8B0833FA636F}" type="pres">
      <dgm:prSet presAssocID="{20DAEB51-0928-4DD0-BAB5-F84004E138D3}" presName="node" presStyleLbl="node1" presStyleIdx="9" presStyleCnt="14">
        <dgm:presLayoutVars>
          <dgm:bulletEnabled val="1"/>
        </dgm:presLayoutVars>
      </dgm:prSet>
      <dgm:spPr/>
    </dgm:pt>
    <dgm:pt modelId="{672D9C72-7E12-479B-A089-0C2C2B5C17EB}" type="pres">
      <dgm:prSet presAssocID="{D3573FE4-9CE5-4CC3-BE96-98581C156821}" presName="sibTrans" presStyleCnt="0"/>
      <dgm:spPr/>
    </dgm:pt>
    <dgm:pt modelId="{6CCD36F6-DE70-444C-BBD8-7EB64A2C182B}" type="pres">
      <dgm:prSet presAssocID="{8CA54759-4CE1-4ED8-8BF7-DDF128B3C85F}" presName="node" presStyleLbl="node1" presStyleIdx="10" presStyleCnt="14">
        <dgm:presLayoutVars>
          <dgm:bulletEnabled val="1"/>
        </dgm:presLayoutVars>
      </dgm:prSet>
      <dgm:spPr/>
    </dgm:pt>
    <dgm:pt modelId="{2270E6A4-5221-46CC-B06A-0CBC943D687A}" type="pres">
      <dgm:prSet presAssocID="{EF656E07-64E2-4EEA-9907-6B2338EA2774}" presName="sibTrans" presStyleCnt="0"/>
      <dgm:spPr/>
    </dgm:pt>
    <dgm:pt modelId="{9610617E-B771-4F3F-9074-EF3E67C183BC}" type="pres">
      <dgm:prSet presAssocID="{97A52084-04A9-4604-ADF1-F7F759F60DAE}" presName="node" presStyleLbl="node1" presStyleIdx="11" presStyleCnt="14">
        <dgm:presLayoutVars>
          <dgm:bulletEnabled val="1"/>
        </dgm:presLayoutVars>
      </dgm:prSet>
      <dgm:spPr/>
    </dgm:pt>
    <dgm:pt modelId="{69B1DDD5-F63F-489D-8A61-3474B9595CE6}" type="pres">
      <dgm:prSet presAssocID="{BC29CFBE-9940-4381-BE27-41C84ED47CDB}" presName="sibTrans" presStyleCnt="0"/>
      <dgm:spPr/>
    </dgm:pt>
    <dgm:pt modelId="{8882EF44-2121-4C37-9773-CCEC9D6AF8B7}" type="pres">
      <dgm:prSet presAssocID="{3D8D089D-482A-4C19-94DE-5BFD85500F13}" presName="node" presStyleLbl="node1" presStyleIdx="12" presStyleCnt="14">
        <dgm:presLayoutVars>
          <dgm:bulletEnabled val="1"/>
        </dgm:presLayoutVars>
      </dgm:prSet>
      <dgm:spPr/>
    </dgm:pt>
    <dgm:pt modelId="{E85B4E94-8895-432F-9441-12A1CFFE0503}" type="pres">
      <dgm:prSet presAssocID="{6AB6CE5E-0A25-47D5-997C-038693EC83DE}" presName="sibTrans" presStyleCnt="0"/>
      <dgm:spPr/>
    </dgm:pt>
    <dgm:pt modelId="{29D91D8F-CF54-4415-A310-9F8AC972B488}" type="pres">
      <dgm:prSet presAssocID="{6137614B-3296-4294-AE63-E961C48C28EC}" presName="node" presStyleLbl="node1" presStyleIdx="13" presStyleCnt="14">
        <dgm:presLayoutVars>
          <dgm:bulletEnabled val="1"/>
        </dgm:presLayoutVars>
      </dgm:prSet>
      <dgm:spPr/>
    </dgm:pt>
  </dgm:ptLst>
  <dgm:cxnLst>
    <dgm:cxn modelId="{DD386100-DC53-4D9C-A6DA-1DDD67939265}" srcId="{9E795333-7654-46B5-9059-B69F9DCFB8A4}" destId="{B60C90ED-428F-4FD1-A2D5-EDE74252313B}" srcOrd="5" destOrd="0" parTransId="{852EF4D2-0334-4ED5-A21F-98B5429A16C4}" sibTransId="{A9BDB003-3AA1-40B5-8BC7-D54130B69DFF}"/>
    <dgm:cxn modelId="{0B7E4601-9C45-4DB0-8E66-DBF3F3DDFAF7}" srcId="{9E795333-7654-46B5-9059-B69F9DCFB8A4}" destId="{043A27C1-4561-4746-9C85-412CB84688AF}" srcOrd="4" destOrd="0" parTransId="{97028F09-277C-4235-8A01-80E64F7E75CB}" sibTransId="{5F99B39B-006F-4255-B3C7-8F9C10582FFF}"/>
    <dgm:cxn modelId="{BC3C0E1A-C369-B842-98C3-FAEA045B4D86}" type="presOf" srcId="{9E795333-7654-46B5-9059-B69F9DCFB8A4}" destId="{3668BAC1-EC88-4F44-8D26-CA2AD3218F9B}" srcOrd="0" destOrd="0" presId="urn:microsoft.com/office/officeart/2005/8/layout/default"/>
    <dgm:cxn modelId="{8182731D-5E26-6545-B746-A39811BEC5EE}" type="presOf" srcId="{07CEEB7A-C67C-48A8-AB19-B51932A612D2}" destId="{42992EBE-C89F-493C-A0E9-1ED7A1231E84}" srcOrd="0" destOrd="0" presId="urn:microsoft.com/office/officeart/2005/8/layout/default"/>
    <dgm:cxn modelId="{99F03720-E73E-BC46-AC3E-D7AE072353E0}" type="presOf" srcId="{B60C90ED-428F-4FD1-A2D5-EDE74252313B}" destId="{79A7D7A9-6234-47E5-9643-DBE6BBD3797E}" srcOrd="0" destOrd="0" presId="urn:microsoft.com/office/officeart/2005/8/layout/default"/>
    <dgm:cxn modelId="{0069A922-EF65-4713-8F58-DCFE1D2519BB}" srcId="{9E795333-7654-46B5-9059-B69F9DCFB8A4}" destId="{8CA54759-4CE1-4ED8-8BF7-DDF128B3C85F}" srcOrd="10" destOrd="0" parTransId="{FE7604E7-261F-45F8-907E-3D65DF273067}" sibTransId="{EF656E07-64E2-4EEA-9907-6B2338EA2774}"/>
    <dgm:cxn modelId="{9018AB22-F737-498F-9129-261AB0D05A60}" srcId="{9E795333-7654-46B5-9059-B69F9DCFB8A4}" destId="{97A52084-04A9-4604-ADF1-F7F759F60DAE}" srcOrd="11" destOrd="0" parTransId="{F6F055BB-8259-47C9-B025-AEF6656F07AA}" sibTransId="{BC29CFBE-9940-4381-BE27-41C84ED47CDB}"/>
    <dgm:cxn modelId="{C26A3F39-433A-3645-8CDD-7A9750F914D9}" type="presOf" srcId="{8CA54759-4CE1-4ED8-8BF7-DDF128B3C85F}" destId="{6CCD36F6-DE70-444C-BBD8-7EB64A2C182B}" srcOrd="0" destOrd="0" presId="urn:microsoft.com/office/officeart/2005/8/layout/default"/>
    <dgm:cxn modelId="{6538763F-BF41-9A4E-A504-0B11A1A75B20}" type="presOf" srcId="{2FA87E5B-CFDC-4914-80F0-C48036C0CD38}" destId="{E113E3FA-F675-4047-A7CA-9036F4A22EF2}" srcOrd="0" destOrd="0" presId="urn:microsoft.com/office/officeart/2005/8/layout/default"/>
    <dgm:cxn modelId="{4A91F060-5A53-2A41-AA31-FDB4C967F749}" type="presOf" srcId="{3D8D089D-482A-4C19-94DE-5BFD85500F13}" destId="{8882EF44-2121-4C37-9773-CCEC9D6AF8B7}" srcOrd="0" destOrd="0" presId="urn:microsoft.com/office/officeart/2005/8/layout/default"/>
    <dgm:cxn modelId="{0F914244-5C3A-4266-8FEE-76807F6BAD1B}" srcId="{9E795333-7654-46B5-9059-B69F9DCFB8A4}" destId="{3158B054-591B-43D6-8B45-40256819A0E4}" srcOrd="2" destOrd="0" parTransId="{4A4E1B55-CB58-4608-89BE-8CB077211B56}" sibTransId="{BCAC7278-89A7-4641-A3AF-CE3E1AEF078C}"/>
    <dgm:cxn modelId="{C7797469-3974-4DDE-9D5D-1AD239600FB8}" srcId="{9E795333-7654-46B5-9059-B69F9DCFB8A4}" destId="{FFE7EEA7-8B62-4E15-AA57-9557BAF35A03}" srcOrd="0" destOrd="0" parTransId="{38151DAF-686F-432F-B30F-A8F815243745}" sibTransId="{E19040BB-F007-4DD1-9AF7-AB7A34362461}"/>
    <dgm:cxn modelId="{0735914A-0CD3-4131-B9F4-8966D870F7A6}" srcId="{9E795333-7654-46B5-9059-B69F9DCFB8A4}" destId="{CEF2A66A-8DAA-40CE-9589-080C6E980A43}" srcOrd="8" destOrd="0" parTransId="{B98FC98F-DBD8-44AD-95D9-8761B21D1FD0}" sibTransId="{02E3A2F3-5BC6-41E1-BE6E-E444ECCA6275}"/>
    <dgm:cxn modelId="{AC9B686B-57EA-A048-A08B-07F4311B30BB}" type="presOf" srcId="{3158B054-591B-43D6-8B45-40256819A0E4}" destId="{C43B713D-05F9-4EA9-867F-804D87D79E69}" srcOrd="0" destOrd="0" presId="urn:microsoft.com/office/officeart/2005/8/layout/default"/>
    <dgm:cxn modelId="{51D53751-1C61-F443-AC24-B35181C88D72}" type="presOf" srcId="{97A52084-04A9-4604-ADF1-F7F759F60DAE}" destId="{9610617E-B771-4F3F-9074-EF3E67C183BC}" srcOrd="0" destOrd="0" presId="urn:microsoft.com/office/officeart/2005/8/layout/default"/>
    <dgm:cxn modelId="{B07FC071-67B7-F04F-976A-49400D5CBB2C}" type="presOf" srcId="{1D5E3125-CC31-4782-A79E-A11720F1B687}" destId="{08D0F3A5-C012-4F0C-82E2-5E9F8C0B47C7}" srcOrd="0" destOrd="0" presId="urn:microsoft.com/office/officeart/2005/8/layout/default"/>
    <dgm:cxn modelId="{7055E351-937E-4E3C-BEDD-D3D5A40701A5}" srcId="{9E795333-7654-46B5-9059-B69F9DCFB8A4}" destId="{07CEEB7A-C67C-48A8-AB19-B51932A612D2}" srcOrd="6" destOrd="0" parTransId="{FF434B36-9CAC-415F-A418-06C4702AA38A}" sibTransId="{0FA9D5B9-4D51-466A-89F4-9A15B483EA1E}"/>
    <dgm:cxn modelId="{78278378-20E0-43F5-BD21-AB785C79AEB1}" srcId="{9E795333-7654-46B5-9059-B69F9DCFB8A4}" destId="{20DAEB51-0928-4DD0-BAB5-F84004E138D3}" srcOrd="9" destOrd="0" parTransId="{5A5DAF53-FDF8-48FF-8CAA-EDCED2F03C16}" sibTransId="{D3573FE4-9CE5-4CC3-BE96-98581C156821}"/>
    <dgm:cxn modelId="{83C62492-29C2-4DB4-8BAB-BDC7558E5793}" srcId="{9E795333-7654-46B5-9059-B69F9DCFB8A4}" destId="{1D5E3125-CC31-4782-A79E-A11720F1B687}" srcOrd="1" destOrd="0" parTransId="{39512F79-3FB3-47E6-9747-B1AB49403FA9}" sibTransId="{0096297C-E309-4077-8F29-EDC85890ABDC}"/>
    <dgm:cxn modelId="{31BD9497-1191-1F43-BBC8-734EAB580A07}" type="presOf" srcId="{F5231765-1AB5-4199-B5CD-CB407DE0D18F}" destId="{0846BD58-B86E-44FF-9D4C-C71D1AA7A52B}" srcOrd="0" destOrd="0" presId="urn:microsoft.com/office/officeart/2005/8/layout/default"/>
    <dgm:cxn modelId="{6A51529A-2F87-4C45-84AB-6C4B54B5AEC0}" srcId="{9E795333-7654-46B5-9059-B69F9DCFB8A4}" destId="{2FA87E5B-CFDC-4914-80F0-C48036C0CD38}" srcOrd="3" destOrd="0" parTransId="{3FA89C3E-06D5-4813-BF58-4DE455BC5DA3}" sibTransId="{14505905-F6C3-4982-9891-04299906189E}"/>
    <dgm:cxn modelId="{C0A9A5B2-189C-49FD-B2DA-32EB14F030A1}" srcId="{9E795333-7654-46B5-9059-B69F9DCFB8A4}" destId="{F5231765-1AB5-4199-B5CD-CB407DE0D18F}" srcOrd="7" destOrd="0" parTransId="{E0C3806A-6C86-4389-9719-F068485FFF0F}" sibTransId="{0F108EE8-D5A0-4097-971E-3192DD1A0909}"/>
    <dgm:cxn modelId="{23E904D4-5FCC-6E49-94EA-6031D96A6C78}" type="presOf" srcId="{20DAEB51-0928-4DD0-BAB5-F84004E138D3}" destId="{4BF2E877-9385-4FFD-A14A-8B0833FA636F}" srcOrd="0" destOrd="0" presId="urn:microsoft.com/office/officeart/2005/8/layout/default"/>
    <dgm:cxn modelId="{329D62D7-25C9-469E-B1D4-F5F9210F7C1F}" srcId="{9E795333-7654-46B5-9059-B69F9DCFB8A4}" destId="{6137614B-3296-4294-AE63-E961C48C28EC}" srcOrd="13" destOrd="0" parTransId="{78333E99-08F3-4BDA-922A-E2B544217D26}" sibTransId="{DB24FC60-8567-4F31-8D33-01FE8B0E2B16}"/>
    <dgm:cxn modelId="{A84C92DA-9432-479C-AE93-D5B303533E60}" srcId="{9E795333-7654-46B5-9059-B69F9DCFB8A4}" destId="{3D8D089D-482A-4C19-94DE-5BFD85500F13}" srcOrd="12" destOrd="0" parTransId="{0F307B87-FF8B-457F-9E4A-D02E9A06B550}" sibTransId="{6AB6CE5E-0A25-47D5-997C-038693EC83DE}"/>
    <dgm:cxn modelId="{0A220DDD-F5A4-C348-956F-BE1DA4DF12E9}" type="presOf" srcId="{FFE7EEA7-8B62-4E15-AA57-9557BAF35A03}" destId="{B42BE7DC-5DFF-4DED-89B6-0F9A9AAF051D}" srcOrd="0" destOrd="0" presId="urn:microsoft.com/office/officeart/2005/8/layout/default"/>
    <dgm:cxn modelId="{94D6CAE5-F462-614F-B9A2-E849A8F2E9B6}" type="presOf" srcId="{CEF2A66A-8DAA-40CE-9589-080C6E980A43}" destId="{DD6F2201-D1AD-497C-B283-7F5DD95A03DE}" srcOrd="0" destOrd="0" presId="urn:microsoft.com/office/officeart/2005/8/layout/default"/>
    <dgm:cxn modelId="{EDD623F3-91E2-1745-AC58-0EB3A1DD980F}" type="presOf" srcId="{6137614B-3296-4294-AE63-E961C48C28EC}" destId="{29D91D8F-CF54-4415-A310-9F8AC972B488}" srcOrd="0" destOrd="0" presId="urn:microsoft.com/office/officeart/2005/8/layout/default"/>
    <dgm:cxn modelId="{CB6387FA-0059-AC4A-8DE7-99C860410078}" type="presOf" srcId="{043A27C1-4561-4746-9C85-412CB84688AF}" destId="{5F8788B9-C4D4-4497-B1B1-9D4322001FD4}" srcOrd="0" destOrd="0" presId="urn:microsoft.com/office/officeart/2005/8/layout/default"/>
    <dgm:cxn modelId="{59D4369C-DB91-2149-9ABD-CA4C5E98D38C}" type="presParOf" srcId="{3668BAC1-EC88-4F44-8D26-CA2AD3218F9B}" destId="{B42BE7DC-5DFF-4DED-89B6-0F9A9AAF051D}" srcOrd="0" destOrd="0" presId="urn:microsoft.com/office/officeart/2005/8/layout/default"/>
    <dgm:cxn modelId="{90120398-9FA0-AC4D-9305-196F8F204AD3}" type="presParOf" srcId="{3668BAC1-EC88-4F44-8D26-CA2AD3218F9B}" destId="{C18B5B6B-2D25-4C42-AE76-396894E3932B}" srcOrd="1" destOrd="0" presId="urn:microsoft.com/office/officeart/2005/8/layout/default"/>
    <dgm:cxn modelId="{F5FC0B98-471B-0644-9498-6773838E3CCA}" type="presParOf" srcId="{3668BAC1-EC88-4F44-8D26-CA2AD3218F9B}" destId="{08D0F3A5-C012-4F0C-82E2-5E9F8C0B47C7}" srcOrd="2" destOrd="0" presId="urn:microsoft.com/office/officeart/2005/8/layout/default"/>
    <dgm:cxn modelId="{FBF186FD-CFDA-E74E-A69B-2A057AF73DA9}" type="presParOf" srcId="{3668BAC1-EC88-4F44-8D26-CA2AD3218F9B}" destId="{16FCA8DD-B356-41CA-AF80-5A1D45490D40}" srcOrd="3" destOrd="0" presId="urn:microsoft.com/office/officeart/2005/8/layout/default"/>
    <dgm:cxn modelId="{FCCE8E11-C466-A545-A924-2D51136B7CBA}" type="presParOf" srcId="{3668BAC1-EC88-4F44-8D26-CA2AD3218F9B}" destId="{C43B713D-05F9-4EA9-867F-804D87D79E69}" srcOrd="4" destOrd="0" presId="urn:microsoft.com/office/officeart/2005/8/layout/default"/>
    <dgm:cxn modelId="{30B038BE-06C1-9F42-B41E-309D495FEE66}" type="presParOf" srcId="{3668BAC1-EC88-4F44-8D26-CA2AD3218F9B}" destId="{0CEB2255-E76B-4938-A13F-29699A3F76F6}" srcOrd="5" destOrd="0" presId="urn:microsoft.com/office/officeart/2005/8/layout/default"/>
    <dgm:cxn modelId="{50670FE9-287A-154F-94FA-43FE1A328A0B}" type="presParOf" srcId="{3668BAC1-EC88-4F44-8D26-CA2AD3218F9B}" destId="{E113E3FA-F675-4047-A7CA-9036F4A22EF2}" srcOrd="6" destOrd="0" presId="urn:microsoft.com/office/officeart/2005/8/layout/default"/>
    <dgm:cxn modelId="{AA00570D-A966-4343-997D-E3A0813B0EC6}" type="presParOf" srcId="{3668BAC1-EC88-4F44-8D26-CA2AD3218F9B}" destId="{0720A5E1-F060-4E2F-BC9B-10893CCB5BCD}" srcOrd="7" destOrd="0" presId="urn:microsoft.com/office/officeart/2005/8/layout/default"/>
    <dgm:cxn modelId="{E72A5864-9A6F-814C-A39C-540C06DE8EBC}" type="presParOf" srcId="{3668BAC1-EC88-4F44-8D26-CA2AD3218F9B}" destId="{5F8788B9-C4D4-4497-B1B1-9D4322001FD4}" srcOrd="8" destOrd="0" presId="urn:microsoft.com/office/officeart/2005/8/layout/default"/>
    <dgm:cxn modelId="{3D8B8776-812C-924B-848D-1FEF822F6C3F}" type="presParOf" srcId="{3668BAC1-EC88-4F44-8D26-CA2AD3218F9B}" destId="{7F807DCD-3DF5-4F14-9B8B-93C8070D8F58}" srcOrd="9" destOrd="0" presId="urn:microsoft.com/office/officeart/2005/8/layout/default"/>
    <dgm:cxn modelId="{354A3FDC-2412-B748-90E3-D301AA9BD71C}" type="presParOf" srcId="{3668BAC1-EC88-4F44-8D26-CA2AD3218F9B}" destId="{79A7D7A9-6234-47E5-9643-DBE6BBD3797E}" srcOrd="10" destOrd="0" presId="urn:microsoft.com/office/officeart/2005/8/layout/default"/>
    <dgm:cxn modelId="{5255A05C-06FF-5748-B6FE-33483B0363C2}" type="presParOf" srcId="{3668BAC1-EC88-4F44-8D26-CA2AD3218F9B}" destId="{701E8FF7-EAB1-4789-81F3-6B7D5D9A22F5}" srcOrd="11" destOrd="0" presId="urn:microsoft.com/office/officeart/2005/8/layout/default"/>
    <dgm:cxn modelId="{02DFA27B-5082-414F-8769-1DDB3710D867}" type="presParOf" srcId="{3668BAC1-EC88-4F44-8D26-CA2AD3218F9B}" destId="{42992EBE-C89F-493C-A0E9-1ED7A1231E84}" srcOrd="12" destOrd="0" presId="urn:microsoft.com/office/officeart/2005/8/layout/default"/>
    <dgm:cxn modelId="{A516EFB7-568D-8F42-A427-908401EDAE23}" type="presParOf" srcId="{3668BAC1-EC88-4F44-8D26-CA2AD3218F9B}" destId="{A343465A-1C61-4142-B136-9EED4106F15C}" srcOrd="13" destOrd="0" presId="urn:microsoft.com/office/officeart/2005/8/layout/default"/>
    <dgm:cxn modelId="{A5D202F6-B55B-ED43-A213-16564C207C03}" type="presParOf" srcId="{3668BAC1-EC88-4F44-8D26-CA2AD3218F9B}" destId="{0846BD58-B86E-44FF-9D4C-C71D1AA7A52B}" srcOrd="14" destOrd="0" presId="urn:microsoft.com/office/officeart/2005/8/layout/default"/>
    <dgm:cxn modelId="{0A19D026-9A97-2248-A4E2-5530DC4CD24E}" type="presParOf" srcId="{3668BAC1-EC88-4F44-8D26-CA2AD3218F9B}" destId="{94882F00-9F59-45F0-8EE7-37E4F65CA144}" srcOrd="15" destOrd="0" presId="urn:microsoft.com/office/officeart/2005/8/layout/default"/>
    <dgm:cxn modelId="{49A2F0A7-6ED6-F246-A5C0-5BE46D70B2A3}" type="presParOf" srcId="{3668BAC1-EC88-4F44-8D26-CA2AD3218F9B}" destId="{DD6F2201-D1AD-497C-B283-7F5DD95A03DE}" srcOrd="16" destOrd="0" presId="urn:microsoft.com/office/officeart/2005/8/layout/default"/>
    <dgm:cxn modelId="{789ABF22-AC6A-054A-A1D6-6A0196860331}" type="presParOf" srcId="{3668BAC1-EC88-4F44-8D26-CA2AD3218F9B}" destId="{2D7021D4-34A2-42BA-8CD0-9BED0A7554FE}" srcOrd="17" destOrd="0" presId="urn:microsoft.com/office/officeart/2005/8/layout/default"/>
    <dgm:cxn modelId="{8E3C99A4-F9A5-BF44-9B65-A68BFCD810C3}" type="presParOf" srcId="{3668BAC1-EC88-4F44-8D26-CA2AD3218F9B}" destId="{4BF2E877-9385-4FFD-A14A-8B0833FA636F}" srcOrd="18" destOrd="0" presId="urn:microsoft.com/office/officeart/2005/8/layout/default"/>
    <dgm:cxn modelId="{05BB565C-8EBC-6A4E-A3E3-C529A86D62E4}" type="presParOf" srcId="{3668BAC1-EC88-4F44-8D26-CA2AD3218F9B}" destId="{672D9C72-7E12-479B-A089-0C2C2B5C17EB}" srcOrd="19" destOrd="0" presId="urn:microsoft.com/office/officeart/2005/8/layout/default"/>
    <dgm:cxn modelId="{ED3C387B-F7A6-C149-A1AE-7727405DE97F}" type="presParOf" srcId="{3668BAC1-EC88-4F44-8D26-CA2AD3218F9B}" destId="{6CCD36F6-DE70-444C-BBD8-7EB64A2C182B}" srcOrd="20" destOrd="0" presId="urn:microsoft.com/office/officeart/2005/8/layout/default"/>
    <dgm:cxn modelId="{877A3C6A-65A3-D541-8939-3D2A5B0E64C0}" type="presParOf" srcId="{3668BAC1-EC88-4F44-8D26-CA2AD3218F9B}" destId="{2270E6A4-5221-46CC-B06A-0CBC943D687A}" srcOrd="21" destOrd="0" presId="urn:microsoft.com/office/officeart/2005/8/layout/default"/>
    <dgm:cxn modelId="{AE383D09-F032-1D44-AA04-EB1532B9534E}" type="presParOf" srcId="{3668BAC1-EC88-4F44-8D26-CA2AD3218F9B}" destId="{9610617E-B771-4F3F-9074-EF3E67C183BC}" srcOrd="22" destOrd="0" presId="urn:microsoft.com/office/officeart/2005/8/layout/default"/>
    <dgm:cxn modelId="{CCCF57F0-7EAC-B74A-B4C6-2754E9AC3DD8}" type="presParOf" srcId="{3668BAC1-EC88-4F44-8D26-CA2AD3218F9B}" destId="{69B1DDD5-F63F-489D-8A61-3474B9595CE6}" srcOrd="23" destOrd="0" presId="urn:microsoft.com/office/officeart/2005/8/layout/default"/>
    <dgm:cxn modelId="{1DBBCF58-3DC3-EC40-ACEF-F8B0F9E776D0}" type="presParOf" srcId="{3668BAC1-EC88-4F44-8D26-CA2AD3218F9B}" destId="{8882EF44-2121-4C37-9773-CCEC9D6AF8B7}" srcOrd="24" destOrd="0" presId="urn:microsoft.com/office/officeart/2005/8/layout/default"/>
    <dgm:cxn modelId="{8D90EFF5-4629-B043-A8FA-FCEAF142E75F}" type="presParOf" srcId="{3668BAC1-EC88-4F44-8D26-CA2AD3218F9B}" destId="{E85B4E94-8895-432F-9441-12A1CFFE0503}" srcOrd="25" destOrd="0" presId="urn:microsoft.com/office/officeart/2005/8/layout/default"/>
    <dgm:cxn modelId="{513A2205-7D48-6C42-8A6E-B5E2FBFCA024}" type="presParOf" srcId="{3668BAC1-EC88-4F44-8D26-CA2AD3218F9B}" destId="{29D91D8F-CF54-4415-A310-9F8AC972B488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FED4EF-50E6-4CC9-8D57-0311EB2C5703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CA"/>
        </a:p>
      </dgm:t>
    </dgm:pt>
    <dgm:pt modelId="{8EF2118B-7D9E-45E2-ADCF-44AEE8C5B98E}">
      <dgm:prSet phldrT="[Texte]" custT="1"/>
      <dgm:spPr>
        <a:solidFill>
          <a:srgbClr val="EFC19F"/>
        </a:solidFill>
      </dgm:spPr>
      <dgm:t>
        <a:bodyPr/>
        <a:lstStyle/>
        <a:p>
          <a:r>
            <a:rPr lang="fr-CA" sz="2400" b="1" dirty="0">
              <a:solidFill>
                <a:srgbClr val="71999D"/>
              </a:solidFill>
            </a:rPr>
            <a:t>Technologies</a:t>
          </a:r>
        </a:p>
      </dgm:t>
    </dgm:pt>
    <dgm:pt modelId="{63508B1E-63BD-4F15-9EB5-EDD624367316}" type="parTrans" cxnId="{10C5AF4F-155C-4703-A820-648253BE78BB}">
      <dgm:prSet/>
      <dgm:spPr/>
      <dgm:t>
        <a:bodyPr/>
        <a:lstStyle/>
        <a:p>
          <a:endParaRPr lang="fr-CA"/>
        </a:p>
      </dgm:t>
    </dgm:pt>
    <dgm:pt modelId="{CF7D4CD9-1840-4B93-B26A-EA26B997143C}" type="sibTrans" cxnId="{10C5AF4F-155C-4703-A820-648253BE78BB}">
      <dgm:prSet/>
      <dgm:spPr/>
      <dgm:t>
        <a:bodyPr/>
        <a:lstStyle/>
        <a:p>
          <a:endParaRPr lang="fr-CA"/>
        </a:p>
      </dgm:t>
    </dgm:pt>
    <dgm:pt modelId="{F1DBD95D-1C7E-4613-AF7B-5158F68BDF79}">
      <dgm:prSet phldrT="[Texte]" custT="1"/>
      <dgm:spPr>
        <a:solidFill>
          <a:srgbClr val="EAF4F5">
            <a:alpha val="90000"/>
          </a:srgbClr>
        </a:solidFill>
        <a:ln>
          <a:solidFill>
            <a:srgbClr val="FFFFFF">
              <a:alpha val="90000"/>
            </a:srgbClr>
          </a:solidFill>
        </a:ln>
      </dgm:spPr>
      <dgm:t>
        <a:bodyPr/>
        <a:lstStyle/>
        <a:p>
          <a:r>
            <a:rPr lang="fr-CA" sz="1600" dirty="0"/>
            <a:t>Rendent possible une collaboration généralisée</a:t>
          </a:r>
          <a:endParaRPr lang="fr-CA" sz="3000" dirty="0"/>
        </a:p>
      </dgm:t>
    </dgm:pt>
    <dgm:pt modelId="{BF1058BD-8371-4277-A8C7-E297FA48E79E}" type="parTrans" cxnId="{FFF8A2A2-B162-4098-A96F-66FADC3DE68E}">
      <dgm:prSet/>
      <dgm:spPr/>
      <dgm:t>
        <a:bodyPr/>
        <a:lstStyle/>
        <a:p>
          <a:endParaRPr lang="fr-CA"/>
        </a:p>
      </dgm:t>
    </dgm:pt>
    <dgm:pt modelId="{0C9F566B-F95F-49F5-AF32-B9C68C123672}" type="sibTrans" cxnId="{FFF8A2A2-B162-4098-A96F-66FADC3DE68E}">
      <dgm:prSet/>
      <dgm:spPr/>
      <dgm:t>
        <a:bodyPr/>
        <a:lstStyle/>
        <a:p>
          <a:endParaRPr lang="fr-CA"/>
        </a:p>
      </dgm:t>
    </dgm:pt>
    <dgm:pt modelId="{33FC086C-C8AC-4B6E-88E4-7158C2CFA27A}">
      <dgm:prSet phldrT="[Texte]" custT="1"/>
      <dgm:spPr>
        <a:solidFill>
          <a:srgbClr val="ADD387"/>
        </a:solidFill>
      </dgm:spPr>
      <dgm:t>
        <a:bodyPr/>
        <a:lstStyle/>
        <a:p>
          <a:r>
            <a:rPr lang="fr-CA" sz="2400" b="1" dirty="0">
              <a:solidFill>
                <a:srgbClr val="71999D"/>
              </a:solidFill>
            </a:rPr>
            <a:t>Qualité</a:t>
          </a:r>
        </a:p>
      </dgm:t>
    </dgm:pt>
    <dgm:pt modelId="{6FE26DF3-72C2-4B7D-9170-27A234185C6F}" type="parTrans" cxnId="{F1DED90D-03C9-4C68-AF9D-B67C974CDBEC}">
      <dgm:prSet/>
      <dgm:spPr/>
      <dgm:t>
        <a:bodyPr/>
        <a:lstStyle/>
        <a:p>
          <a:endParaRPr lang="fr-CA"/>
        </a:p>
      </dgm:t>
    </dgm:pt>
    <dgm:pt modelId="{DFDC28A6-F847-4BF5-92A0-C9AD4C3A1C94}" type="sibTrans" cxnId="{F1DED90D-03C9-4C68-AF9D-B67C974CDBEC}">
      <dgm:prSet/>
      <dgm:spPr/>
      <dgm:t>
        <a:bodyPr/>
        <a:lstStyle/>
        <a:p>
          <a:endParaRPr lang="fr-CA"/>
        </a:p>
      </dgm:t>
    </dgm:pt>
    <dgm:pt modelId="{EAFB076C-8557-4347-AEE7-CF8F404A8226}">
      <dgm:prSet phldrT="[Texte]" custT="1"/>
      <dgm:spPr>
        <a:solidFill>
          <a:srgbClr val="EAF4F5">
            <a:alpha val="90000"/>
          </a:srgbClr>
        </a:solidFill>
        <a:ln>
          <a:solidFill>
            <a:srgbClr val="FFFFFF">
              <a:alpha val="90000"/>
            </a:srgbClr>
          </a:solidFill>
        </a:ln>
      </dgm:spPr>
      <dgm:t>
        <a:bodyPr/>
        <a:lstStyle/>
        <a:p>
          <a:r>
            <a:rPr lang="fr-CA" sz="1600" dirty="0"/>
            <a:t>Assure la fiabilité du produit ou service (contrôle)</a:t>
          </a:r>
        </a:p>
      </dgm:t>
    </dgm:pt>
    <dgm:pt modelId="{43AF4716-3488-4735-8A05-6523AA038F45}" type="parTrans" cxnId="{3BB700C2-4E12-4312-8230-D00B9A0D4702}">
      <dgm:prSet/>
      <dgm:spPr/>
      <dgm:t>
        <a:bodyPr/>
        <a:lstStyle/>
        <a:p>
          <a:endParaRPr lang="fr-CA"/>
        </a:p>
      </dgm:t>
    </dgm:pt>
    <dgm:pt modelId="{19FF6289-4C4E-4DA3-90D0-41768C1F85A5}" type="sibTrans" cxnId="{3BB700C2-4E12-4312-8230-D00B9A0D4702}">
      <dgm:prSet/>
      <dgm:spPr/>
      <dgm:t>
        <a:bodyPr/>
        <a:lstStyle/>
        <a:p>
          <a:endParaRPr lang="fr-CA"/>
        </a:p>
      </dgm:t>
    </dgm:pt>
    <dgm:pt modelId="{E7AD2693-5632-4D56-BA96-B3CF79B81062}">
      <dgm:prSet phldrT="[Texte]" custT="1"/>
      <dgm:spPr>
        <a:solidFill>
          <a:srgbClr val="8DC1C5"/>
        </a:solidFill>
      </dgm:spPr>
      <dgm:t>
        <a:bodyPr/>
        <a:lstStyle/>
        <a:p>
          <a:r>
            <a:rPr lang="fr-CA" sz="2400" b="1" dirty="0">
              <a:solidFill>
                <a:srgbClr val="71999D"/>
              </a:solidFill>
            </a:rPr>
            <a:t>Personnalisation</a:t>
          </a:r>
          <a:r>
            <a:rPr lang="fr-CA" sz="2400" b="1" dirty="0"/>
            <a:t> </a:t>
          </a:r>
          <a:r>
            <a:rPr lang="fr-CA" sz="2400" b="1" dirty="0">
              <a:solidFill>
                <a:srgbClr val="71999D"/>
              </a:solidFill>
            </a:rPr>
            <a:t>de</a:t>
          </a:r>
          <a:r>
            <a:rPr lang="fr-CA" sz="2400" b="1" dirty="0"/>
            <a:t> </a:t>
          </a:r>
          <a:r>
            <a:rPr lang="fr-CA" sz="2400" b="1" dirty="0">
              <a:solidFill>
                <a:srgbClr val="71999D"/>
              </a:solidFill>
            </a:rPr>
            <a:t>masse</a:t>
          </a:r>
        </a:p>
      </dgm:t>
    </dgm:pt>
    <dgm:pt modelId="{4E08A990-99A4-417F-845A-028DDF6009F1}" type="parTrans" cxnId="{D5F19795-AC06-48FA-8D71-4460CB8AE36B}">
      <dgm:prSet/>
      <dgm:spPr/>
      <dgm:t>
        <a:bodyPr/>
        <a:lstStyle/>
        <a:p>
          <a:endParaRPr lang="fr-CA"/>
        </a:p>
      </dgm:t>
    </dgm:pt>
    <dgm:pt modelId="{1F0C7801-DD74-4424-9804-49957041F6AB}" type="sibTrans" cxnId="{D5F19795-AC06-48FA-8D71-4460CB8AE36B}">
      <dgm:prSet/>
      <dgm:spPr/>
      <dgm:t>
        <a:bodyPr/>
        <a:lstStyle/>
        <a:p>
          <a:endParaRPr lang="fr-CA"/>
        </a:p>
      </dgm:t>
    </dgm:pt>
    <dgm:pt modelId="{46A7B263-C66C-4F02-821B-EE7AFED5AE14}">
      <dgm:prSet phldrT="[Texte]" custT="1"/>
      <dgm:spPr>
        <a:solidFill>
          <a:srgbClr val="EAF4F5">
            <a:alpha val="90000"/>
          </a:srgbClr>
        </a:solidFill>
        <a:ln>
          <a:solidFill>
            <a:srgbClr val="FFFFFF">
              <a:alpha val="90000"/>
            </a:srgbClr>
          </a:solidFill>
        </a:ln>
      </dgm:spPr>
      <dgm:t>
        <a:bodyPr/>
        <a:lstStyle/>
        <a:p>
          <a:r>
            <a:rPr lang="fr-CA" sz="1600" dirty="0"/>
            <a:t>Requiert des techniques de fabrication flexibles</a:t>
          </a:r>
        </a:p>
      </dgm:t>
    </dgm:pt>
    <dgm:pt modelId="{8048E288-530D-4234-B75B-D0D441D728B3}" type="parTrans" cxnId="{ED0BE6FD-AA72-4C9E-9ECF-42915562764C}">
      <dgm:prSet/>
      <dgm:spPr/>
      <dgm:t>
        <a:bodyPr/>
        <a:lstStyle/>
        <a:p>
          <a:endParaRPr lang="fr-CA"/>
        </a:p>
      </dgm:t>
    </dgm:pt>
    <dgm:pt modelId="{DA47FF11-D1B7-41BD-A1CD-F37503F6B983}" type="sibTrans" cxnId="{ED0BE6FD-AA72-4C9E-9ECF-42915562764C}">
      <dgm:prSet/>
      <dgm:spPr/>
      <dgm:t>
        <a:bodyPr/>
        <a:lstStyle/>
        <a:p>
          <a:endParaRPr lang="fr-CA"/>
        </a:p>
      </dgm:t>
    </dgm:pt>
    <dgm:pt modelId="{A62167BF-D43D-4C4A-92DE-4F289BB37F4E}" type="pres">
      <dgm:prSet presAssocID="{C5FED4EF-50E6-4CC9-8D57-0311EB2C5703}" presName="Name0" presStyleCnt="0">
        <dgm:presLayoutVars>
          <dgm:dir/>
          <dgm:animLvl val="lvl"/>
          <dgm:resizeHandles val="exact"/>
        </dgm:presLayoutVars>
      </dgm:prSet>
      <dgm:spPr/>
    </dgm:pt>
    <dgm:pt modelId="{6ADA64BB-CA05-40B8-979D-3B418B9F1814}" type="pres">
      <dgm:prSet presAssocID="{8EF2118B-7D9E-45E2-ADCF-44AEE8C5B98E}" presName="linNode" presStyleCnt="0"/>
      <dgm:spPr/>
    </dgm:pt>
    <dgm:pt modelId="{DBA8CE8A-F861-4EE9-99D7-350FC593B607}" type="pres">
      <dgm:prSet presAssocID="{8EF2118B-7D9E-45E2-ADCF-44AEE8C5B98E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506ADFA6-E607-4555-9E93-F4AB3E3526D3}" type="pres">
      <dgm:prSet presAssocID="{8EF2118B-7D9E-45E2-ADCF-44AEE8C5B98E}" presName="descendantText" presStyleLbl="alignAccFollowNode1" presStyleIdx="0" presStyleCnt="3">
        <dgm:presLayoutVars>
          <dgm:bulletEnabled val="1"/>
        </dgm:presLayoutVars>
      </dgm:prSet>
      <dgm:spPr/>
    </dgm:pt>
    <dgm:pt modelId="{190F19FB-1374-4807-8E75-23C89670EA05}" type="pres">
      <dgm:prSet presAssocID="{CF7D4CD9-1840-4B93-B26A-EA26B997143C}" presName="sp" presStyleCnt="0"/>
      <dgm:spPr/>
    </dgm:pt>
    <dgm:pt modelId="{A6D09F5F-D74F-4D07-886A-370812A03D50}" type="pres">
      <dgm:prSet presAssocID="{33FC086C-C8AC-4B6E-88E4-7158C2CFA27A}" presName="linNode" presStyleCnt="0"/>
      <dgm:spPr/>
    </dgm:pt>
    <dgm:pt modelId="{19DA883D-4E9D-406C-BB5E-AC3BEA8F45A8}" type="pres">
      <dgm:prSet presAssocID="{33FC086C-C8AC-4B6E-88E4-7158C2CFA27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5F1AA5A-EDE0-43B5-AC21-593CCFE5B839}" type="pres">
      <dgm:prSet presAssocID="{33FC086C-C8AC-4B6E-88E4-7158C2CFA27A}" presName="descendantText" presStyleLbl="alignAccFollowNode1" presStyleIdx="1" presStyleCnt="3">
        <dgm:presLayoutVars>
          <dgm:bulletEnabled val="1"/>
        </dgm:presLayoutVars>
      </dgm:prSet>
      <dgm:spPr/>
    </dgm:pt>
    <dgm:pt modelId="{83016967-FBCB-445A-B516-BAEB72A5FF54}" type="pres">
      <dgm:prSet presAssocID="{DFDC28A6-F847-4BF5-92A0-C9AD4C3A1C94}" presName="sp" presStyleCnt="0"/>
      <dgm:spPr/>
    </dgm:pt>
    <dgm:pt modelId="{0E27FC86-5715-48AB-A6D5-13FB22FCE867}" type="pres">
      <dgm:prSet presAssocID="{E7AD2693-5632-4D56-BA96-B3CF79B81062}" presName="linNode" presStyleCnt="0"/>
      <dgm:spPr/>
    </dgm:pt>
    <dgm:pt modelId="{23C1EEDB-75AC-458A-9DFF-37B53FBAF62B}" type="pres">
      <dgm:prSet presAssocID="{E7AD2693-5632-4D56-BA96-B3CF79B8106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89B2A10-DE5E-4379-AD98-498FBFE5E2F9}" type="pres">
      <dgm:prSet presAssocID="{E7AD2693-5632-4D56-BA96-B3CF79B8106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D05A9A05-4D10-FE4C-B03A-334EF109A642}" type="presOf" srcId="{8EF2118B-7D9E-45E2-ADCF-44AEE8C5B98E}" destId="{DBA8CE8A-F861-4EE9-99D7-350FC593B607}" srcOrd="0" destOrd="0" presId="urn:microsoft.com/office/officeart/2005/8/layout/vList5"/>
    <dgm:cxn modelId="{F1DED90D-03C9-4C68-AF9D-B67C974CDBEC}" srcId="{C5FED4EF-50E6-4CC9-8D57-0311EB2C5703}" destId="{33FC086C-C8AC-4B6E-88E4-7158C2CFA27A}" srcOrd="1" destOrd="0" parTransId="{6FE26DF3-72C2-4B7D-9170-27A234185C6F}" sibTransId="{DFDC28A6-F847-4BF5-92A0-C9AD4C3A1C94}"/>
    <dgm:cxn modelId="{3ACDCF21-C85C-874C-8F29-4E14DEB112DA}" type="presOf" srcId="{E7AD2693-5632-4D56-BA96-B3CF79B81062}" destId="{23C1EEDB-75AC-458A-9DFF-37B53FBAF62B}" srcOrd="0" destOrd="0" presId="urn:microsoft.com/office/officeart/2005/8/layout/vList5"/>
    <dgm:cxn modelId="{10C5AF4F-155C-4703-A820-648253BE78BB}" srcId="{C5FED4EF-50E6-4CC9-8D57-0311EB2C5703}" destId="{8EF2118B-7D9E-45E2-ADCF-44AEE8C5B98E}" srcOrd="0" destOrd="0" parTransId="{63508B1E-63BD-4F15-9EB5-EDD624367316}" sibTransId="{CF7D4CD9-1840-4B93-B26A-EA26B997143C}"/>
    <dgm:cxn modelId="{06E57775-16FB-3249-902B-1A4B73130FA0}" type="presOf" srcId="{46A7B263-C66C-4F02-821B-EE7AFED5AE14}" destId="{289B2A10-DE5E-4379-AD98-498FBFE5E2F9}" srcOrd="0" destOrd="0" presId="urn:microsoft.com/office/officeart/2005/8/layout/vList5"/>
    <dgm:cxn modelId="{269E8B93-4C68-2A4F-97BF-967AB6297BF8}" type="presOf" srcId="{F1DBD95D-1C7E-4613-AF7B-5158F68BDF79}" destId="{506ADFA6-E607-4555-9E93-F4AB3E3526D3}" srcOrd="0" destOrd="0" presId="urn:microsoft.com/office/officeart/2005/8/layout/vList5"/>
    <dgm:cxn modelId="{D5F19795-AC06-48FA-8D71-4460CB8AE36B}" srcId="{C5FED4EF-50E6-4CC9-8D57-0311EB2C5703}" destId="{E7AD2693-5632-4D56-BA96-B3CF79B81062}" srcOrd="2" destOrd="0" parTransId="{4E08A990-99A4-417F-845A-028DDF6009F1}" sibTransId="{1F0C7801-DD74-4424-9804-49957041F6AB}"/>
    <dgm:cxn modelId="{FFF8A2A2-B162-4098-A96F-66FADC3DE68E}" srcId="{8EF2118B-7D9E-45E2-ADCF-44AEE8C5B98E}" destId="{F1DBD95D-1C7E-4613-AF7B-5158F68BDF79}" srcOrd="0" destOrd="0" parTransId="{BF1058BD-8371-4277-A8C7-E297FA48E79E}" sibTransId="{0C9F566B-F95F-49F5-AF32-B9C68C123672}"/>
    <dgm:cxn modelId="{CEB3EAB3-5686-1643-B32A-7FCD75465E72}" type="presOf" srcId="{C5FED4EF-50E6-4CC9-8D57-0311EB2C5703}" destId="{A62167BF-D43D-4C4A-92DE-4F289BB37F4E}" srcOrd="0" destOrd="0" presId="urn:microsoft.com/office/officeart/2005/8/layout/vList5"/>
    <dgm:cxn modelId="{3BB700C2-4E12-4312-8230-D00B9A0D4702}" srcId="{33FC086C-C8AC-4B6E-88E4-7158C2CFA27A}" destId="{EAFB076C-8557-4347-AEE7-CF8F404A8226}" srcOrd="0" destOrd="0" parTransId="{43AF4716-3488-4735-8A05-6523AA038F45}" sibTransId="{19FF6289-4C4E-4DA3-90D0-41768C1F85A5}"/>
    <dgm:cxn modelId="{3C359BCD-2316-8242-AA3A-3661057BA8CE}" type="presOf" srcId="{EAFB076C-8557-4347-AEE7-CF8F404A8226}" destId="{15F1AA5A-EDE0-43B5-AC21-593CCFE5B839}" srcOrd="0" destOrd="0" presId="urn:microsoft.com/office/officeart/2005/8/layout/vList5"/>
    <dgm:cxn modelId="{46A826D6-EFF3-1F44-82C3-AC62AE4CD382}" type="presOf" srcId="{33FC086C-C8AC-4B6E-88E4-7158C2CFA27A}" destId="{19DA883D-4E9D-406C-BB5E-AC3BEA8F45A8}" srcOrd="0" destOrd="0" presId="urn:microsoft.com/office/officeart/2005/8/layout/vList5"/>
    <dgm:cxn modelId="{ED0BE6FD-AA72-4C9E-9ECF-42915562764C}" srcId="{E7AD2693-5632-4D56-BA96-B3CF79B81062}" destId="{46A7B263-C66C-4F02-821B-EE7AFED5AE14}" srcOrd="0" destOrd="0" parTransId="{8048E288-530D-4234-B75B-D0D441D728B3}" sibTransId="{DA47FF11-D1B7-41BD-A1CD-F37503F6B983}"/>
    <dgm:cxn modelId="{6D03EF15-B1EB-1949-8517-87B9D383D789}" type="presParOf" srcId="{A62167BF-D43D-4C4A-92DE-4F289BB37F4E}" destId="{6ADA64BB-CA05-40B8-979D-3B418B9F1814}" srcOrd="0" destOrd="0" presId="urn:microsoft.com/office/officeart/2005/8/layout/vList5"/>
    <dgm:cxn modelId="{EE061190-A8F1-B641-AEC9-EEC93079B4F9}" type="presParOf" srcId="{6ADA64BB-CA05-40B8-979D-3B418B9F1814}" destId="{DBA8CE8A-F861-4EE9-99D7-350FC593B607}" srcOrd="0" destOrd="0" presId="urn:microsoft.com/office/officeart/2005/8/layout/vList5"/>
    <dgm:cxn modelId="{411A7AD1-C2E2-234C-94A1-301A209F4F7A}" type="presParOf" srcId="{6ADA64BB-CA05-40B8-979D-3B418B9F1814}" destId="{506ADFA6-E607-4555-9E93-F4AB3E3526D3}" srcOrd="1" destOrd="0" presId="urn:microsoft.com/office/officeart/2005/8/layout/vList5"/>
    <dgm:cxn modelId="{561D86D4-D138-3B45-BF04-CF70C9B1F301}" type="presParOf" srcId="{A62167BF-D43D-4C4A-92DE-4F289BB37F4E}" destId="{190F19FB-1374-4807-8E75-23C89670EA05}" srcOrd="1" destOrd="0" presId="urn:microsoft.com/office/officeart/2005/8/layout/vList5"/>
    <dgm:cxn modelId="{2DDEE744-67E7-ED47-8D98-2AED4F394F49}" type="presParOf" srcId="{A62167BF-D43D-4C4A-92DE-4F289BB37F4E}" destId="{A6D09F5F-D74F-4D07-886A-370812A03D50}" srcOrd="2" destOrd="0" presId="urn:microsoft.com/office/officeart/2005/8/layout/vList5"/>
    <dgm:cxn modelId="{2B74606D-DCBF-BD4B-8D89-A7BB89A74AD2}" type="presParOf" srcId="{A6D09F5F-D74F-4D07-886A-370812A03D50}" destId="{19DA883D-4E9D-406C-BB5E-AC3BEA8F45A8}" srcOrd="0" destOrd="0" presId="urn:microsoft.com/office/officeart/2005/8/layout/vList5"/>
    <dgm:cxn modelId="{7D73ECD7-29D4-2E44-8553-EE7E50905473}" type="presParOf" srcId="{A6D09F5F-D74F-4D07-886A-370812A03D50}" destId="{15F1AA5A-EDE0-43B5-AC21-593CCFE5B839}" srcOrd="1" destOrd="0" presId="urn:microsoft.com/office/officeart/2005/8/layout/vList5"/>
    <dgm:cxn modelId="{880FB0CC-F115-5A4F-82EB-BDA37F4C64C3}" type="presParOf" srcId="{A62167BF-D43D-4C4A-92DE-4F289BB37F4E}" destId="{83016967-FBCB-445A-B516-BAEB72A5FF54}" srcOrd="3" destOrd="0" presId="urn:microsoft.com/office/officeart/2005/8/layout/vList5"/>
    <dgm:cxn modelId="{1A195214-D574-6146-9477-B9C626506C04}" type="presParOf" srcId="{A62167BF-D43D-4C4A-92DE-4F289BB37F4E}" destId="{0E27FC86-5715-48AB-A6D5-13FB22FCE867}" srcOrd="4" destOrd="0" presId="urn:microsoft.com/office/officeart/2005/8/layout/vList5"/>
    <dgm:cxn modelId="{69F902EB-662E-EE44-8245-33D9FC6995B0}" type="presParOf" srcId="{0E27FC86-5715-48AB-A6D5-13FB22FCE867}" destId="{23C1EEDB-75AC-458A-9DFF-37B53FBAF62B}" srcOrd="0" destOrd="0" presId="urn:microsoft.com/office/officeart/2005/8/layout/vList5"/>
    <dgm:cxn modelId="{9C025DDC-9EFA-1F4F-AB61-66F22A8E5271}" type="presParOf" srcId="{0E27FC86-5715-48AB-A6D5-13FB22FCE867}" destId="{289B2A10-DE5E-4379-AD98-498FBFE5E2F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169179-AD3E-C44E-9C7A-016EBAEFCBBE}" type="doc">
      <dgm:prSet loTypeId="urn:microsoft.com/office/officeart/2005/8/layout/lProcess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6BCB10A-0E01-F74B-A002-B7642ABE740C}">
      <dgm:prSet phldrT="[Texte]"/>
      <dgm:spPr/>
      <dgm:t>
        <a:bodyPr/>
        <a:lstStyle/>
        <a:p>
          <a:r>
            <a:rPr lang="fr-FR" b="1" dirty="0"/>
            <a:t>Analyse environnementale</a:t>
          </a:r>
          <a:endParaRPr lang="fr-FR" dirty="0"/>
        </a:p>
      </dgm:t>
    </dgm:pt>
    <dgm:pt modelId="{ACF9DC5B-64E6-0D43-8772-F7527A369672}" type="parTrans" cxnId="{A06B7CB8-1379-754F-853A-D19C9493CC60}">
      <dgm:prSet/>
      <dgm:spPr/>
      <dgm:t>
        <a:bodyPr/>
        <a:lstStyle/>
        <a:p>
          <a:endParaRPr lang="fr-FR"/>
        </a:p>
      </dgm:t>
    </dgm:pt>
    <dgm:pt modelId="{59D19AA2-C486-F64B-9F7A-F03C40DC7C4B}" type="sibTrans" cxnId="{A06B7CB8-1379-754F-853A-D19C9493CC60}">
      <dgm:prSet/>
      <dgm:spPr/>
      <dgm:t>
        <a:bodyPr/>
        <a:lstStyle/>
        <a:p>
          <a:endParaRPr lang="fr-FR"/>
        </a:p>
      </dgm:t>
    </dgm:pt>
    <dgm:pt modelId="{087F44FF-3413-1342-B6CA-0C2726AC5CE0}">
      <dgm:prSet phldrT="[Texte]"/>
      <dgm:spPr>
        <a:solidFill>
          <a:srgbClr val="EFC19F"/>
        </a:solidFill>
      </dgm:spPr>
      <dgm:t>
        <a:bodyPr anchor="ctr"/>
        <a:lstStyle/>
        <a:p>
          <a:r>
            <a:rPr lang="fr-FR" dirty="0">
              <a:solidFill>
                <a:srgbClr val="71999D"/>
              </a:solidFill>
            </a:rPr>
            <a:t>Examen d’un volume important de données afin de prévoir et d’interpréter les changements et de prévoir les scénarios</a:t>
          </a:r>
        </a:p>
      </dgm:t>
    </dgm:pt>
    <dgm:pt modelId="{575419A3-73AC-BC4E-A581-4E2E64D0E362}" type="parTrans" cxnId="{800EC3AE-51A0-5048-B0C3-5CD0F0D0539C}">
      <dgm:prSet/>
      <dgm:spPr/>
      <dgm:t>
        <a:bodyPr/>
        <a:lstStyle/>
        <a:p>
          <a:endParaRPr lang="fr-FR"/>
        </a:p>
      </dgm:t>
    </dgm:pt>
    <dgm:pt modelId="{BB1D4EB6-4FC2-F74B-8287-F0FE4C88789A}" type="sibTrans" cxnId="{800EC3AE-51A0-5048-B0C3-5CD0F0D0539C}">
      <dgm:prSet/>
      <dgm:spPr/>
      <dgm:t>
        <a:bodyPr/>
        <a:lstStyle/>
        <a:p>
          <a:endParaRPr lang="fr-FR"/>
        </a:p>
      </dgm:t>
    </dgm:pt>
    <dgm:pt modelId="{7ED1CCBE-AD1F-2540-BDCE-EED3EBB75D23}">
      <dgm:prSet phldrT="[Texte]"/>
      <dgm:spPr/>
      <dgm:t>
        <a:bodyPr/>
        <a:lstStyle/>
        <a:p>
          <a:r>
            <a:rPr lang="fr-FR" b="1" dirty="0"/>
            <a:t>Veille stratégique </a:t>
          </a:r>
          <a:endParaRPr lang="fr-FR" dirty="0"/>
        </a:p>
      </dgm:t>
    </dgm:pt>
    <dgm:pt modelId="{6EB8CF9E-1800-5C47-9419-3C844A628F70}" type="parTrans" cxnId="{D738C8EB-2175-8C48-ACFB-61FF6DA984B5}">
      <dgm:prSet/>
      <dgm:spPr/>
      <dgm:t>
        <a:bodyPr/>
        <a:lstStyle/>
        <a:p>
          <a:endParaRPr lang="fr-FR"/>
        </a:p>
      </dgm:t>
    </dgm:pt>
    <dgm:pt modelId="{4FEAB251-36F5-3D49-B94C-73801AE68568}" type="sibTrans" cxnId="{D738C8EB-2175-8C48-ACFB-61FF6DA984B5}">
      <dgm:prSet/>
      <dgm:spPr/>
      <dgm:t>
        <a:bodyPr/>
        <a:lstStyle/>
        <a:p>
          <a:endParaRPr lang="fr-FR"/>
        </a:p>
      </dgm:t>
    </dgm:pt>
    <dgm:pt modelId="{2E024B37-2F3D-F64A-AD36-90CC1306BDA2}">
      <dgm:prSet/>
      <dgm:spPr>
        <a:solidFill>
          <a:srgbClr val="ADD387"/>
        </a:solidFill>
      </dgm:spPr>
      <dgm:t>
        <a:bodyPr/>
        <a:lstStyle/>
        <a:p>
          <a:pPr algn="ctr"/>
          <a:r>
            <a:rPr lang="fr-FR" dirty="0">
              <a:solidFill>
                <a:srgbClr val="71999D"/>
              </a:solidFill>
            </a:rPr>
            <a:t>Activité qui vise à connaître les concurrents et leurs activités pour déterminer les répercussions de ces activités sur son entreprise</a:t>
          </a:r>
        </a:p>
      </dgm:t>
    </dgm:pt>
    <dgm:pt modelId="{027B9F9A-6F20-CF44-A63F-2B1B053D6CBF}" type="parTrans" cxnId="{002D8EB5-CC15-6C4A-943E-EABA5C50F0EA}">
      <dgm:prSet/>
      <dgm:spPr/>
      <dgm:t>
        <a:bodyPr/>
        <a:lstStyle/>
        <a:p>
          <a:endParaRPr lang="fr-FR"/>
        </a:p>
      </dgm:t>
    </dgm:pt>
    <dgm:pt modelId="{1A0E9063-B4FD-B84F-A419-431C079AFAC4}" type="sibTrans" cxnId="{002D8EB5-CC15-6C4A-943E-EABA5C50F0EA}">
      <dgm:prSet/>
      <dgm:spPr/>
      <dgm:t>
        <a:bodyPr/>
        <a:lstStyle/>
        <a:p>
          <a:endParaRPr lang="fr-FR"/>
        </a:p>
      </dgm:t>
    </dgm:pt>
    <dgm:pt modelId="{7617EE99-91DA-734F-B7F1-FA3DE40474BC}">
      <dgm:prSet/>
      <dgm:spPr/>
      <dgm:t>
        <a:bodyPr/>
        <a:lstStyle/>
        <a:p>
          <a:r>
            <a:rPr lang="fr-FR" b="1" dirty="0"/>
            <a:t>Analyse mondiale </a:t>
          </a:r>
          <a:endParaRPr lang="fr-FR" dirty="0"/>
        </a:p>
      </dgm:t>
    </dgm:pt>
    <dgm:pt modelId="{375642C8-E321-6C45-9F65-40F9CD6DB5C2}" type="parTrans" cxnId="{A85F774C-1789-1D4A-8BD8-45AE002C9D84}">
      <dgm:prSet/>
      <dgm:spPr/>
      <dgm:t>
        <a:bodyPr/>
        <a:lstStyle/>
        <a:p>
          <a:endParaRPr lang="fr-FR"/>
        </a:p>
      </dgm:t>
    </dgm:pt>
    <dgm:pt modelId="{251945B8-09B4-324B-B8D9-A7355F7FE19C}" type="sibTrans" cxnId="{A85F774C-1789-1D4A-8BD8-45AE002C9D84}">
      <dgm:prSet/>
      <dgm:spPr/>
      <dgm:t>
        <a:bodyPr/>
        <a:lstStyle/>
        <a:p>
          <a:endParaRPr lang="fr-FR"/>
        </a:p>
      </dgm:t>
    </dgm:pt>
    <dgm:pt modelId="{5543E966-6A75-3342-82C7-0192A4C4D0A8}">
      <dgm:prSet/>
      <dgm:spPr>
        <a:solidFill>
          <a:srgbClr val="ECEA84"/>
        </a:solidFill>
      </dgm:spPr>
      <dgm:t>
        <a:bodyPr anchor="ctr"/>
        <a:lstStyle/>
        <a:p>
          <a:pPr algn="ctr"/>
          <a:r>
            <a:rPr lang="fr-FR" dirty="0">
              <a:solidFill>
                <a:srgbClr val="71999D"/>
              </a:solidFill>
            </a:rPr>
            <a:t>Activité qui vise à obtenir des renseignements cruciaux sur les forces mondiales pouvant avoir une influence sur son entreprise</a:t>
          </a:r>
        </a:p>
      </dgm:t>
    </dgm:pt>
    <dgm:pt modelId="{1168814F-02FA-A542-ADB8-5047D40751AA}" type="parTrans" cxnId="{C6A12BA9-13FC-C548-8651-5B011F31790A}">
      <dgm:prSet/>
      <dgm:spPr/>
      <dgm:t>
        <a:bodyPr/>
        <a:lstStyle/>
        <a:p>
          <a:endParaRPr lang="fr-FR"/>
        </a:p>
      </dgm:t>
    </dgm:pt>
    <dgm:pt modelId="{CE204E78-5A2C-6643-98FC-879F8B7B6E38}" type="sibTrans" cxnId="{C6A12BA9-13FC-C548-8651-5B011F31790A}">
      <dgm:prSet/>
      <dgm:spPr/>
      <dgm:t>
        <a:bodyPr/>
        <a:lstStyle/>
        <a:p>
          <a:endParaRPr lang="fr-FR"/>
        </a:p>
      </dgm:t>
    </dgm:pt>
    <dgm:pt modelId="{D9E0F62B-FDAE-A249-BC8B-BE5E9F06C598}" type="pres">
      <dgm:prSet presAssocID="{35169179-AD3E-C44E-9C7A-016EBAEFCBBE}" presName="theList" presStyleCnt="0">
        <dgm:presLayoutVars>
          <dgm:dir/>
          <dgm:animLvl val="lvl"/>
          <dgm:resizeHandles val="exact"/>
        </dgm:presLayoutVars>
      </dgm:prSet>
      <dgm:spPr/>
    </dgm:pt>
    <dgm:pt modelId="{F7FB8DD8-3CDC-894C-9EFA-AFD6A08BA2AF}" type="pres">
      <dgm:prSet presAssocID="{F6BCB10A-0E01-F74B-A002-B7642ABE740C}" presName="compNode" presStyleCnt="0"/>
      <dgm:spPr/>
    </dgm:pt>
    <dgm:pt modelId="{9707B2A5-4B76-434F-B6F9-51B03E1B57BF}" type="pres">
      <dgm:prSet presAssocID="{F6BCB10A-0E01-F74B-A002-B7642ABE740C}" presName="aNode" presStyleLbl="bgShp" presStyleIdx="0" presStyleCnt="3"/>
      <dgm:spPr/>
    </dgm:pt>
    <dgm:pt modelId="{ADED4240-2185-FB4B-BEBD-379E8F3A53D1}" type="pres">
      <dgm:prSet presAssocID="{F6BCB10A-0E01-F74B-A002-B7642ABE740C}" presName="textNode" presStyleLbl="bgShp" presStyleIdx="0" presStyleCnt="3"/>
      <dgm:spPr/>
    </dgm:pt>
    <dgm:pt modelId="{92BF6046-2003-A146-939F-C565FD1356BB}" type="pres">
      <dgm:prSet presAssocID="{F6BCB10A-0E01-F74B-A002-B7642ABE740C}" presName="compChildNode" presStyleCnt="0"/>
      <dgm:spPr/>
    </dgm:pt>
    <dgm:pt modelId="{966583C3-D312-974E-9DE3-B38717D17828}" type="pres">
      <dgm:prSet presAssocID="{F6BCB10A-0E01-F74B-A002-B7642ABE740C}" presName="theInnerList" presStyleCnt="0"/>
      <dgm:spPr/>
    </dgm:pt>
    <dgm:pt modelId="{21AEF530-5B4E-F04B-B335-EC5576802257}" type="pres">
      <dgm:prSet presAssocID="{087F44FF-3413-1342-B6CA-0C2726AC5CE0}" presName="childNode" presStyleLbl="node1" presStyleIdx="0" presStyleCnt="3">
        <dgm:presLayoutVars>
          <dgm:bulletEnabled val="1"/>
        </dgm:presLayoutVars>
      </dgm:prSet>
      <dgm:spPr/>
    </dgm:pt>
    <dgm:pt modelId="{AB4E40F5-4FDB-CB45-B1FC-FE988F94D2F1}" type="pres">
      <dgm:prSet presAssocID="{F6BCB10A-0E01-F74B-A002-B7642ABE740C}" presName="aSpace" presStyleCnt="0"/>
      <dgm:spPr/>
    </dgm:pt>
    <dgm:pt modelId="{3A8B250B-9515-9343-9E60-BDB476216C10}" type="pres">
      <dgm:prSet presAssocID="{7ED1CCBE-AD1F-2540-BDCE-EED3EBB75D23}" presName="compNode" presStyleCnt="0"/>
      <dgm:spPr/>
    </dgm:pt>
    <dgm:pt modelId="{3B9531B4-151C-D545-BBEB-684CDB1B43DC}" type="pres">
      <dgm:prSet presAssocID="{7ED1CCBE-AD1F-2540-BDCE-EED3EBB75D23}" presName="aNode" presStyleLbl="bgShp" presStyleIdx="1" presStyleCnt="3"/>
      <dgm:spPr/>
    </dgm:pt>
    <dgm:pt modelId="{D3D3D894-F36A-7342-A444-6342A782E0D9}" type="pres">
      <dgm:prSet presAssocID="{7ED1CCBE-AD1F-2540-BDCE-EED3EBB75D23}" presName="textNode" presStyleLbl="bgShp" presStyleIdx="1" presStyleCnt="3"/>
      <dgm:spPr/>
    </dgm:pt>
    <dgm:pt modelId="{1AB9604F-0DBD-894F-AEED-AAE80C47E828}" type="pres">
      <dgm:prSet presAssocID="{7ED1CCBE-AD1F-2540-BDCE-EED3EBB75D23}" presName="compChildNode" presStyleCnt="0"/>
      <dgm:spPr/>
    </dgm:pt>
    <dgm:pt modelId="{E0CA9A0C-6FD6-C543-B1C3-BC54F430F07D}" type="pres">
      <dgm:prSet presAssocID="{7ED1CCBE-AD1F-2540-BDCE-EED3EBB75D23}" presName="theInnerList" presStyleCnt="0"/>
      <dgm:spPr/>
    </dgm:pt>
    <dgm:pt modelId="{322DA054-D6ED-E144-A9B5-0DDE63CFF6B9}" type="pres">
      <dgm:prSet presAssocID="{2E024B37-2F3D-F64A-AD36-90CC1306BDA2}" presName="childNode" presStyleLbl="node1" presStyleIdx="1" presStyleCnt="3">
        <dgm:presLayoutVars>
          <dgm:bulletEnabled val="1"/>
        </dgm:presLayoutVars>
      </dgm:prSet>
      <dgm:spPr/>
    </dgm:pt>
    <dgm:pt modelId="{DE80B7AA-F799-B440-95C3-9732525D0DEE}" type="pres">
      <dgm:prSet presAssocID="{7ED1CCBE-AD1F-2540-BDCE-EED3EBB75D23}" presName="aSpace" presStyleCnt="0"/>
      <dgm:spPr/>
    </dgm:pt>
    <dgm:pt modelId="{39AFEEED-DD54-8741-8BAE-0DAABA8853C2}" type="pres">
      <dgm:prSet presAssocID="{7617EE99-91DA-734F-B7F1-FA3DE40474BC}" presName="compNode" presStyleCnt="0"/>
      <dgm:spPr/>
    </dgm:pt>
    <dgm:pt modelId="{2CEDA37A-DA08-1044-8C08-BE60965CA824}" type="pres">
      <dgm:prSet presAssocID="{7617EE99-91DA-734F-B7F1-FA3DE40474BC}" presName="aNode" presStyleLbl="bgShp" presStyleIdx="2" presStyleCnt="3"/>
      <dgm:spPr/>
    </dgm:pt>
    <dgm:pt modelId="{52B2B357-3C42-794D-B7ED-5E9EDE01A7A2}" type="pres">
      <dgm:prSet presAssocID="{7617EE99-91DA-734F-B7F1-FA3DE40474BC}" presName="textNode" presStyleLbl="bgShp" presStyleIdx="2" presStyleCnt="3"/>
      <dgm:spPr/>
    </dgm:pt>
    <dgm:pt modelId="{F929907C-FF92-2549-97C0-96482D3C6E50}" type="pres">
      <dgm:prSet presAssocID="{7617EE99-91DA-734F-B7F1-FA3DE40474BC}" presName="compChildNode" presStyleCnt="0"/>
      <dgm:spPr/>
    </dgm:pt>
    <dgm:pt modelId="{CE48333A-FFC6-724F-9FAE-B147B9322B67}" type="pres">
      <dgm:prSet presAssocID="{7617EE99-91DA-734F-B7F1-FA3DE40474BC}" presName="theInnerList" presStyleCnt="0"/>
      <dgm:spPr/>
    </dgm:pt>
    <dgm:pt modelId="{3CED7867-7C87-6745-905F-5F8BEB30A64B}" type="pres">
      <dgm:prSet presAssocID="{5543E966-6A75-3342-82C7-0192A4C4D0A8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FF95DC2A-CB59-3040-A57C-5DB8DC0514A8}" type="presOf" srcId="{35169179-AD3E-C44E-9C7A-016EBAEFCBBE}" destId="{D9E0F62B-FDAE-A249-BC8B-BE5E9F06C598}" srcOrd="0" destOrd="0" presId="urn:microsoft.com/office/officeart/2005/8/layout/lProcess2"/>
    <dgm:cxn modelId="{A85F774C-1789-1D4A-8BD8-45AE002C9D84}" srcId="{35169179-AD3E-C44E-9C7A-016EBAEFCBBE}" destId="{7617EE99-91DA-734F-B7F1-FA3DE40474BC}" srcOrd="2" destOrd="0" parTransId="{375642C8-E321-6C45-9F65-40F9CD6DB5C2}" sibTransId="{251945B8-09B4-324B-B8D9-A7355F7FE19C}"/>
    <dgm:cxn modelId="{FF8E4352-1D35-4449-9CF2-A56D5D805DA6}" type="presOf" srcId="{087F44FF-3413-1342-B6CA-0C2726AC5CE0}" destId="{21AEF530-5B4E-F04B-B335-EC5576802257}" srcOrd="0" destOrd="0" presId="urn:microsoft.com/office/officeart/2005/8/layout/lProcess2"/>
    <dgm:cxn modelId="{887FD475-44D1-3C46-899D-4CADEDD48F0F}" type="presOf" srcId="{5543E966-6A75-3342-82C7-0192A4C4D0A8}" destId="{3CED7867-7C87-6745-905F-5F8BEB30A64B}" srcOrd="0" destOrd="0" presId="urn:microsoft.com/office/officeart/2005/8/layout/lProcess2"/>
    <dgm:cxn modelId="{950C6D78-3C4C-F84F-A4CE-AA338AAEBCF1}" type="presOf" srcId="{7ED1CCBE-AD1F-2540-BDCE-EED3EBB75D23}" destId="{3B9531B4-151C-D545-BBEB-684CDB1B43DC}" srcOrd="0" destOrd="0" presId="urn:microsoft.com/office/officeart/2005/8/layout/lProcess2"/>
    <dgm:cxn modelId="{41E803A9-5105-3F4E-AF09-11B34CF5A32F}" type="presOf" srcId="{7617EE99-91DA-734F-B7F1-FA3DE40474BC}" destId="{2CEDA37A-DA08-1044-8C08-BE60965CA824}" srcOrd="0" destOrd="0" presId="urn:microsoft.com/office/officeart/2005/8/layout/lProcess2"/>
    <dgm:cxn modelId="{C6A12BA9-13FC-C548-8651-5B011F31790A}" srcId="{7617EE99-91DA-734F-B7F1-FA3DE40474BC}" destId="{5543E966-6A75-3342-82C7-0192A4C4D0A8}" srcOrd="0" destOrd="0" parTransId="{1168814F-02FA-A542-ADB8-5047D40751AA}" sibTransId="{CE204E78-5A2C-6643-98FC-879F8B7B6E38}"/>
    <dgm:cxn modelId="{800EC3AE-51A0-5048-B0C3-5CD0F0D0539C}" srcId="{F6BCB10A-0E01-F74B-A002-B7642ABE740C}" destId="{087F44FF-3413-1342-B6CA-0C2726AC5CE0}" srcOrd="0" destOrd="0" parTransId="{575419A3-73AC-BC4E-A581-4E2E64D0E362}" sibTransId="{BB1D4EB6-4FC2-F74B-8287-F0FE4C88789A}"/>
    <dgm:cxn modelId="{5196ADAF-D4C2-5843-B474-60C99DA1BFD3}" type="presOf" srcId="{7ED1CCBE-AD1F-2540-BDCE-EED3EBB75D23}" destId="{D3D3D894-F36A-7342-A444-6342A782E0D9}" srcOrd="1" destOrd="0" presId="urn:microsoft.com/office/officeart/2005/8/layout/lProcess2"/>
    <dgm:cxn modelId="{002D8EB5-CC15-6C4A-943E-EABA5C50F0EA}" srcId="{7ED1CCBE-AD1F-2540-BDCE-EED3EBB75D23}" destId="{2E024B37-2F3D-F64A-AD36-90CC1306BDA2}" srcOrd="0" destOrd="0" parTransId="{027B9F9A-6F20-CF44-A63F-2B1B053D6CBF}" sibTransId="{1A0E9063-B4FD-B84F-A419-431C079AFAC4}"/>
    <dgm:cxn modelId="{C39519B7-9B6E-F144-838D-C187B8D74434}" type="presOf" srcId="{7617EE99-91DA-734F-B7F1-FA3DE40474BC}" destId="{52B2B357-3C42-794D-B7ED-5E9EDE01A7A2}" srcOrd="1" destOrd="0" presId="urn:microsoft.com/office/officeart/2005/8/layout/lProcess2"/>
    <dgm:cxn modelId="{A06B7CB8-1379-754F-853A-D19C9493CC60}" srcId="{35169179-AD3E-C44E-9C7A-016EBAEFCBBE}" destId="{F6BCB10A-0E01-F74B-A002-B7642ABE740C}" srcOrd="0" destOrd="0" parTransId="{ACF9DC5B-64E6-0D43-8772-F7527A369672}" sibTransId="{59D19AA2-C486-F64B-9F7A-F03C40DC7C4B}"/>
    <dgm:cxn modelId="{41737EBC-1767-5A4C-960E-65ED9A32FB2E}" type="presOf" srcId="{F6BCB10A-0E01-F74B-A002-B7642ABE740C}" destId="{ADED4240-2185-FB4B-BEBD-379E8F3A53D1}" srcOrd="1" destOrd="0" presId="urn:microsoft.com/office/officeart/2005/8/layout/lProcess2"/>
    <dgm:cxn modelId="{235989D8-7492-3D41-A44A-BF61DE3F7919}" type="presOf" srcId="{F6BCB10A-0E01-F74B-A002-B7642ABE740C}" destId="{9707B2A5-4B76-434F-B6F9-51B03E1B57BF}" srcOrd="0" destOrd="0" presId="urn:microsoft.com/office/officeart/2005/8/layout/lProcess2"/>
    <dgm:cxn modelId="{D738C8EB-2175-8C48-ACFB-61FF6DA984B5}" srcId="{35169179-AD3E-C44E-9C7A-016EBAEFCBBE}" destId="{7ED1CCBE-AD1F-2540-BDCE-EED3EBB75D23}" srcOrd="1" destOrd="0" parTransId="{6EB8CF9E-1800-5C47-9419-3C844A628F70}" sibTransId="{4FEAB251-36F5-3D49-B94C-73801AE68568}"/>
    <dgm:cxn modelId="{815C80EE-598C-4B43-82FC-563F64FB34D9}" type="presOf" srcId="{2E024B37-2F3D-F64A-AD36-90CC1306BDA2}" destId="{322DA054-D6ED-E144-A9B5-0DDE63CFF6B9}" srcOrd="0" destOrd="0" presId="urn:microsoft.com/office/officeart/2005/8/layout/lProcess2"/>
    <dgm:cxn modelId="{65882132-F4D0-5746-A259-8DEE0277B8C1}" type="presParOf" srcId="{D9E0F62B-FDAE-A249-BC8B-BE5E9F06C598}" destId="{F7FB8DD8-3CDC-894C-9EFA-AFD6A08BA2AF}" srcOrd="0" destOrd="0" presId="urn:microsoft.com/office/officeart/2005/8/layout/lProcess2"/>
    <dgm:cxn modelId="{88E6DBDB-DE17-E545-BDD1-E7C889B28C5B}" type="presParOf" srcId="{F7FB8DD8-3CDC-894C-9EFA-AFD6A08BA2AF}" destId="{9707B2A5-4B76-434F-B6F9-51B03E1B57BF}" srcOrd="0" destOrd="0" presId="urn:microsoft.com/office/officeart/2005/8/layout/lProcess2"/>
    <dgm:cxn modelId="{00450523-3E3A-7E47-8739-5889E548F5BB}" type="presParOf" srcId="{F7FB8DD8-3CDC-894C-9EFA-AFD6A08BA2AF}" destId="{ADED4240-2185-FB4B-BEBD-379E8F3A53D1}" srcOrd="1" destOrd="0" presId="urn:microsoft.com/office/officeart/2005/8/layout/lProcess2"/>
    <dgm:cxn modelId="{FE3B9AB2-DF2A-D34D-AA11-84B4F5288F2C}" type="presParOf" srcId="{F7FB8DD8-3CDC-894C-9EFA-AFD6A08BA2AF}" destId="{92BF6046-2003-A146-939F-C565FD1356BB}" srcOrd="2" destOrd="0" presId="urn:microsoft.com/office/officeart/2005/8/layout/lProcess2"/>
    <dgm:cxn modelId="{C643CAD2-DEA5-A847-BAC4-25F1D35A244F}" type="presParOf" srcId="{92BF6046-2003-A146-939F-C565FD1356BB}" destId="{966583C3-D312-974E-9DE3-B38717D17828}" srcOrd="0" destOrd="0" presId="urn:microsoft.com/office/officeart/2005/8/layout/lProcess2"/>
    <dgm:cxn modelId="{BDC9307F-9C10-F34D-8B3E-78ACABCB8483}" type="presParOf" srcId="{966583C3-D312-974E-9DE3-B38717D17828}" destId="{21AEF530-5B4E-F04B-B335-EC5576802257}" srcOrd="0" destOrd="0" presId="urn:microsoft.com/office/officeart/2005/8/layout/lProcess2"/>
    <dgm:cxn modelId="{5B4475EB-2905-9344-B496-B4460A26EC7B}" type="presParOf" srcId="{D9E0F62B-FDAE-A249-BC8B-BE5E9F06C598}" destId="{AB4E40F5-4FDB-CB45-B1FC-FE988F94D2F1}" srcOrd="1" destOrd="0" presId="urn:microsoft.com/office/officeart/2005/8/layout/lProcess2"/>
    <dgm:cxn modelId="{B8855DDC-EF33-BE4A-A8D5-43E8A862BDE5}" type="presParOf" srcId="{D9E0F62B-FDAE-A249-BC8B-BE5E9F06C598}" destId="{3A8B250B-9515-9343-9E60-BDB476216C10}" srcOrd="2" destOrd="0" presId="urn:microsoft.com/office/officeart/2005/8/layout/lProcess2"/>
    <dgm:cxn modelId="{B596ED34-4D25-E34B-A302-4FFD74537A3C}" type="presParOf" srcId="{3A8B250B-9515-9343-9E60-BDB476216C10}" destId="{3B9531B4-151C-D545-BBEB-684CDB1B43DC}" srcOrd="0" destOrd="0" presId="urn:microsoft.com/office/officeart/2005/8/layout/lProcess2"/>
    <dgm:cxn modelId="{B08AD6B1-82FA-C74C-9F5A-9513DD33AFDD}" type="presParOf" srcId="{3A8B250B-9515-9343-9E60-BDB476216C10}" destId="{D3D3D894-F36A-7342-A444-6342A782E0D9}" srcOrd="1" destOrd="0" presId="urn:microsoft.com/office/officeart/2005/8/layout/lProcess2"/>
    <dgm:cxn modelId="{F0275A6D-8ACE-5048-B6F6-A203BF383191}" type="presParOf" srcId="{3A8B250B-9515-9343-9E60-BDB476216C10}" destId="{1AB9604F-0DBD-894F-AEED-AAE80C47E828}" srcOrd="2" destOrd="0" presId="urn:microsoft.com/office/officeart/2005/8/layout/lProcess2"/>
    <dgm:cxn modelId="{B93B2EBD-0A45-B54E-AE6A-9CF556122D9B}" type="presParOf" srcId="{1AB9604F-0DBD-894F-AEED-AAE80C47E828}" destId="{E0CA9A0C-6FD6-C543-B1C3-BC54F430F07D}" srcOrd="0" destOrd="0" presId="urn:microsoft.com/office/officeart/2005/8/layout/lProcess2"/>
    <dgm:cxn modelId="{06AA1D94-DB98-E844-854E-A8B3F8EC36B3}" type="presParOf" srcId="{E0CA9A0C-6FD6-C543-B1C3-BC54F430F07D}" destId="{322DA054-D6ED-E144-A9B5-0DDE63CFF6B9}" srcOrd="0" destOrd="0" presId="urn:microsoft.com/office/officeart/2005/8/layout/lProcess2"/>
    <dgm:cxn modelId="{F9C1DF1F-6C4A-034C-B535-397418E93E58}" type="presParOf" srcId="{D9E0F62B-FDAE-A249-BC8B-BE5E9F06C598}" destId="{DE80B7AA-F799-B440-95C3-9732525D0DEE}" srcOrd="3" destOrd="0" presId="urn:microsoft.com/office/officeart/2005/8/layout/lProcess2"/>
    <dgm:cxn modelId="{DB12ACD5-AC58-8148-8DE6-1F5312AA30B8}" type="presParOf" srcId="{D9E0F62B-FDAE-A249-BC8B-BE5E9F06C598}" destId="{39AFEEED-DD54-8741-8BAE-0DAABA8853C2}" srcOrd="4" destOrd="0" presId="urn:microsoft.com/office/officeart/2005/8/layout/lProcess2"/>
    <dgm:cxn modelId="{C3811669-DDF8-E847-9E8C-F93B092012E2}" type="presParOf" srcId="{39AFEEED-DD54-8741-8BAE-0DAABA8853C2}" destId="{2CEDA37A-DA08-1044-8C08-BE60965CA824}" srcOrd="0" destOrd="0" presId="urn:microsoft.com/office/officeart/2005/8/layout/lProcess2"/>
    <dgm:cxn modelId="{0CF8CFBD-506D-924A-BEAA-CD2D046B870D}" type="presParOf" srcId="{39AFEEED-DD54-8741-8BAE-0DAABA8853C2}" destId="{52B2B357-3C42-794D-B7ED-5E9EDE01A7A2}" srcOrd="1" destOrd="0" presId="urn:microsoft.com/office/officeart/2005/8/layout/lProcess2"/>
    <dgm:cxn modelId="{FC3685D7-FFCE-8242-A31A-F9C2D0BCF24F}" type="presParOf" srcId="{39AFEEED-DD54-8741-8BAE-0DAABA8853C2}" destId="{F929907C-FF92-2549-97C0-96482D3C6E50}" srcOrd="2" destOrd="0" presId="urn:microsoft.com/office/officeart/2005/8/layout/lProcess2"/>
    <dgm:cxn modelId="{643F1AEC-74FE-C247-BBCE-D0752478D19A}" type="presParOf" srcId="{F929907C-FF92-2549-97C0-96482D3C6E50}" destId="{CE48333A-FFC6-724F-9FAE-B147B9322B67}" srcOrd="0" destOrd="0" presId="urn:microsoft.com/office/officeart/2005/8/layout/lProcess2"/>
    <dgm:cxn modelId="{FB27C771-6802-2246-98C6-65F5F79FF2AE}" type="presParOf" srcId="{CE48333A-FFC6-724F-9FAE-B147B9322B67}" destId="{3CED7867-7C87-6745-905F-5F8BEB30A64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8A2951-EE41-44E0-B707-C1E28672E5AE}" type="doc">
      <dgm:prSet loTypeId="urn:microsoft.com/office/officeart/2005/8/layout/lProcess2" loCatId="cycle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fr-CA"/>
        </a:p>
      </dgm:t>
    </dgm:pt>
    <dgm:pt modelId="{3AC39650-AF3A-4B4A-BD1C-7C3BB5D189E2}">
      <dgm:prSet phldrT="[Texte]" custT="1"/>
      <dgm:spPr>
        <a:solidFill>
          <a:srgbClr val="EAF4F5"/>
        </a:solidFill>
      </dgm:spPr>
      <dgm:t>
        <a:bodyPr/>
        <a:lstStyle/>
        <a:p>
          <a:pPr>
            <a:spcBef>
              <a:spcPts val="1200"/>
            </a:spcBef>
          </a:pPr>
          <a:r>
            <a:rPr lang="fr-CA" sz="2800" b="1" dirty="0">
              <a:solidFill>
                <a:schemeClr val="tx1"/>
              </a:solidFill>
            </a:rPr>
            <a:t>Techniques quantitatives</a:t>
          </a:r>
        </a:p>
      </dgm:t>
    </dgm:pt>
    <dgm:pt modelId="{A7D80006-6455-4F07-B97E-A3BA86B47B9E}" type="parTrans" cxnId="{D8C1FE32-A869-43FA-AB4D-E5CEF25DD85A}">
      <dgm:prSet/>
      <dgm:spPr/>
      <dgm:t>
        <a:bodyPr/>
        <a:lstStyle/>
        <a:p>
          <a:pPr>
            <a:spcBef>
              <a:spcPts val="1200"/>
            </a:spcBef>
          </a:pPr>
          <a:endParaRPr lang="fr-CA" sz="1800"/>
        </a:p>
      </dgm:t>
    </dgm:pt>
    <dgm:pt modelId="{A73289DF-E50E-4504-9C0E-91B2BEFF31F0}" type="sibTrans" cxnId="{D8C1FE32-A869-43FA-AB4D-E5CEF25DD85A}">
      <dgm:prSet/>
      <dgm:spPr/>
      <dgm:t>
        <a:bodyPr/>
        <a:lstStyle/>
        <a:p>
          <a:pPr>
            <a:spcBef>
              <a:spcPts val="1200"/>
            </a:spcBef>
          </a:pPr>
          <a:endParaRPr lang="fr-CA" sz="1800"/>
        </a:p>
      </dgm:t>
    </dgm:pt>
    <dgm:pt modelId="{EC9A3D16-402E-45D5-A97F-654A52524987}">
      <dgm:prSet phldrT="[Texte]" custT="1"/>
      <dgm:spPr>
        <a:solidFill>
          <a:srgbClr val="EFC19F"/>
        </a:solidFill>
      </dgm:spPr>
      <dgm:t>
        <a:bodyPr/>
        <a:lstStyle/>
        <a:p>
          <a:pPr>
            <a:spcBef>
              <a:spcPts val="1200"/>
            </a:spcBef>
          </a:pPr>
          <a:r>
            <a:rPr lang="fr-CA" sz="1600" dirty="0">
              <a:solidFill>
                <a:srgbClr val="71999D"/>
              </a:solidFill>
            </a:rPr>
            <a:t>Séries chronologiques</a:t>
          </a:r>
        </a:p>
      </dgm:t>
    </dgm:pt>
    <dgm:pt modelId="{1A670027-D148-4270-A56B-B023F5F142B1}" type="parTrans" cxnId="{13467F6D-1987-49E3-BB2F-18BF81680E4D}">
      <dgm:prSet/>
      <dgm:spPr/>
      <dgm:t>
        <a:bodyPr/>
        <a:lstStyle/>
        <a:p>
          <a:pPr>
            <a:spcBef>
              <a:spcPts val="1200"/>
            </a:spcBef>
          </a:pPr>
          <a:endParaRPr lang="fr-CA" sz="1800"/>
        </a:p>
      </dgm:t>
    </dgm:pt>
    <dgm:pt modelId="{7BB37484-431B-4692-B03E-07F066AAC3C8}" type="sibTrans" cxnId="{13467F6D-1987-49E3-BB2F-18BF81680E4D}">
      <dgm:prSet/>
      <dgm:spPr/>
      <dgm:t>
        <a:bodyPr/>
        <a:lstStyle/>
        <a:p>
          <a:pPr>
            <a:spcBef>
              <a:spcPts val="1200"/>
            </a:spcBef>
          </a:pPr>
          <a:endParaRPr lang="fr-CA" sz="1800"/>
        </a:p>
      </dgm:t>
    </dgm:pt>
    <dgm:pt modelId="{DACF31DC-5419-4312-B57D-358C97FDABD8}">
      <dgm:prSet phldrT="[Texte]" custT="1"/>
      <dgm:spPr>
        <a:solidFill>
          <a:srgbClr val="EAF4F5"/>
        </a:solidFill>
      </dgm:spPr>
      <dgm:t>
        <a:bodyPr/>
        <a:lstStyle/>
        <a:p>
          <a:pPr>
            <a:spcBef>
              <a:spcPts val="1200"/>
            </a:spcBef>
          </a:pPr>
          <a:r>
            <a:rPr lang="fr-CA" sz="2800" b="1" dirty="0">
              <a:solidFill>
                <a:srgbClr val="000000"/>
              </a:solidFill>
            </a:rPr>
            <a:t>Techniques qualitatives</a:t>
          </a:r>
        </a:p>
      </dgm:t>
    </dgm:pt>
    <dgm:pt modelId="{78BD6309-BF2D-43A4-BBD8-9DB477AE9F44}" type="parTrans" cxnId="{0F6B392B-AFA2-401F-A4C0-A82B7A8EE83D}">
      <dgm:prSet/>
      <dgm:spPr/>
      <dgm:t>
        <a:bodyPr/>
        <a:lstStyle/>
        <a:p>
          <a:pPr>
            <a:spcBef>
              <a:spcPts val="1200"/>
            </a:spcBef>
          </a:pPr>
          <a:endParaRPr lang="fr-CA" sz="1800"/>
        </a:p>
      </dgm:t>
    </dgm:pt>
    <dgm:pt modelId="{561C91A8-B49D-4424-A780-4388547F2B38}" type="sibTrans" cxnId="{0F6B392B-AFA2-401F-A4C0-A82B7A8EE83D}">
      <dgm:prSet/>
      <dgm:spPr/>
      <dgm:t>
        <a:bodyPr/>
        <a:lstStyle/>
        <a:p>
          <a:pPr>
            <a:spcBef>
              <a:spcPts val="1200"/>
            </a:spcBef>
          </a:pPr>
          <a:endParaRPr lang="fr-CA" sz="1800"/>
        </a:p>
      </dgm:t>
    </dgm:pt>
    <dgm:pt modelId="{2A6E3BD6-6F1A-48F4-B15F-E89E7A15FE19}">
      <dgm:prSet phldrT="[Texte]" custT="1"/>
      <dgm:spPr>
        <a:solidFill>
          <a:srgbClr val="ADD387"/>
        </a:solidFill>
      </dgm:spPr>
      <dgm:t>
        <a:bodyPr/>
        <a:lstStyle/>
        <a:p>
          <a:pPr>
            <a:spcBef>
              <a:spcPts val="1200"/>
            </a:spcBef>
          </a:pPr>
          <a:r>
            <a:rPr lang="fr-CA" sz="1600" dirty="0">
              <a:solidFill>
                <a:srgbClr val="71999D"/>
              </a:solidFill>
            </a:rPr>
            <a:t>Jury d’opinion</a:t>
          </a:r>
        </a:p>
      </dgm:t>
    </dgm:pt>
    <dgm:pt modelId="{B8B73DED-8508-4D36-B899-EDC1D60BBD57}" type="parTrans" cxnId="{A1706525-A729-4D45-9D71-8A4B6964F261}">
      <dgm:prSet/>
      <dgm:spPr/>
      <dgm:t>
        <a:bodyPr/>
        <a:lstStyle/>
        <a:p>
          <a:pPr>
            <a:spcBef>
              <a:spcPts val="1200"/>
            </a:spcBef>
          </a:pPr>
          <a:endParaRPr lang="fr-CA" sz="1800"/>
        </a:p>
      </dgm:t>
    </dgm:pt>
    <dgm:pt modelId="{34ABD3D2-B81C-4E13-BC7F-2EA42AAC48DC}" type="sibTrans" cxnId="{A1706525-A729-4D45-9D71-8A4B6964F261}">
      <dgm:prSet/>
      <dgm:spPr/>
      <dgm:t>
        <a:bodyPr/>
        <a:lstStyle/>
        <a:p>
          <a:pPr>
            <a:spcBef>
              <a:spcPts val="1200"/>
            </a:spcBef>
          </a:pPr>
          <a:endParaRPr lang="fr-CA" sz="1800"/>
        </a:p>
      </dgm:t>
    </dgm:pt>
    <dgm:pt modelId="{2E59A616-4876-4DF0-9149-FECFCCBE897E}">
      <dgm:prSet phldrT="[Texte]" custT="1"/>
      <dgm:spPr>
        <a:solidFill>
          <a:srgbClr val="ADD387"/>
        </a:solidFill>
      </dgm:spPr>
      <dgm:t>
        <a:bodyPr/>
        <a:lstStyle/>
        <a:p>
          <a:pPr>
            <a:spcBef>
              <a:spcPts val="1200"/>
            </a:spcBef>
          </a:pPr>
          <a:r>
            <a:rPr lang="fr-CA" sz="1600" dirty="0">
              <a:solidFill>
                <a:srgbClr val="71999D"/>
              </a:solidFill>
            </a:rPr>
            <a:t>Estimation de l’équipe de vente</a:t>
          </a:r>
        </a:p>
      </dgm:t>
    </dgm:pt>
    <dgm:pt modelId="{0F073669-F290-4F56-A108-18B495661781}" type="parTrans" cxnId="{54497235-197E-4FA8-9BFE-C67D9D90C92A}">
      <dgm:prSet/>
      <dgm:spPr/>
      <dgm:t>
        <a:bodyPr/>
        <a:lstStyle/>
        <a:p>
          <a:pPr>
            <a:spcBef>
              <a:spcPts val="1200"/>
            </a:spcBef>
          </a:pPr>
          <a:endParaRPr lang="fr-CA" sz="1800"/>
        </a:p>
      </dgm:t>
    </dgm:pt>
    <dgm:pt modelId="{C8A4D3D1-CA68-436D-880E-395F5D9CAEF1}" type="sibTrans" cxnId="{54497235-197E-4FA8-9BFE-C67D9D90C92A}">
      <dgm:prSet/>
      <dgm:spPr/>
      <dgm:t>
        <a:bodyPr/>
        <a:lstStyle/>
        <a:p>
          <a:pPr>
            <a:spcBef>
              <a:spcPts val="1200"/>
            </a:spcBef>
          </a:pPr>
          <a:endParaRPr lang="fr-CA" sz="1800"/>
        </a:p>
      </dgm:t>
    </dgm:pt>
    <dgm:pt modelId="{2BF45AD9-A5DB-4DCE-AA78-73F996BE235F}">
      <dgm:prSet phldrT="[Texte]" custT="1"/>
      <dgm:spPr>
        <a:solidFill>
          <a:srgbClr val="EFC19F"/>
        </a:solidFill>
      </dgm:spPr>
      <dgm:t>
        <a:bodyPr/>
        <a:lstStyle/>
        <a:p>
          <a:pPr>
            <a:spcBef>
              <a:spcPts val="1200"/>
            </a:spcBef>
          </a:pPr>
          <a:r>
            <a:rPr lang="fr-CA" sz="1600" dirty="0">
              <a:solidFill>
                <a:srgbClr val="71999D"/>
              </a:solidFill>
            </a:rPr>
            <a:t>Modèle de régression</a:t>
          </a:r>
        </a:p>
      </dgm:t>
    </dgm:pt>
    <dgm:pt modelId="{4BCE6CB4-3413-4AD8-ABB0-0C17B1CEACA8}" type="parTrans" cxnId="{75D2CCC1-4C75-4D32-BBD4-2943AE99862F}">
      <dgm:prSet/>
      <dgm:spPr/>
      <dgm:t>
        <a:bodyPr/>
        <a:lstStyle/>
        <a:p>
          <a:pPr>
            <a:spcBef>
              <a:spcPts val="1200"/>
            </a:spcBef>
          </a:pPr>
          <a:endParaRPr lang="fr-CA" sz="1800"/>
        </a:p>
      </dgm:t>
    </dgm:pt>
    <dgm:pt modelId="{895CB963-F607-4B4E-87B0-8834EF004DD9}" type="sibTrans" cxnId="{75D2CCC1-4C75-4D32-BBD4-2943AE99862F}">
      <dgm:prSet/>
      <dgm:spPr/>
      <dgm:t>
        <a:bodyPr/>
        <a:lstStyle/>
        <a:p>
          <a:pPr>
            <a:spcBef>
              <a:spcPts val="1200"/>
            </a:spcBef>
          </a:pPr>
          <a:endParaRPr lang="fr-CA" sz="1800"/>
        </a:p>
      </dgm:t>
    </dgm:pt>
    <dgm:pt modelId="{F4431ECB-322F-47A8-8D35-4DD0FE3553D7}">
      <dgm:prSet phldrT="[Texte]" custT="1"/>
      <dgm:spPr>
        <a:solidFill>
          <a:srgbClr val="EFC19F"/>
        </a:solidFill>
      </dgm:spPr>
      <dgm:t>
        <a:bodyPr/>
        <a:lstStyle/>
        <a:p>
          <a:pPr>
            <a:spcBef>
              <a:spcPts val="1200"/>
            </a:spcBef>
          </a:pPr>
          <a:r>
            <a:rPr lang="fr-CA" sz="1600" dirty="0">
              <a:solidFill>
                <a:srgbClr val="71999D"/>
              </a:solidFill>
            </a:rPr>
            <a:t>Modèle économétrique</a:t>
          </a:r>
        </a:p>
      </dgm:t>
    </dgm:pt>
    <dgm:pt modelId="{DC67EF18-C66D-4DBD-B35A-F5336483F954}" type="parTrans" cxnId="{3AA70B8F-2AD6-4487-9255-6384B756EEC4}">
      <dgm:prSet/>
      <dgm:spPr/>
      <dgm:t>
        <a:bodyPr/>
        <a:lstStyle/>
        <a:p>
          <a:pPr>
            <a:spcBef>
              <a:spcPts val="1200"/>
            </a:spcBef>
          </a:pPr>
          <a:endParaRPr lang="fr-CA" sz="1800"/>
        </a:p>
      </dgm:t>
    </dgm:pt>
    <dgm:pt modelId="{6E6E04D6-DC83-45FC-9C88-BA0635BB0AA1}" type="sibTrans" cxnId="{3AA70B8F-2AD6-4487-9255-6384B756EEC4}">
      <dgm:prSet/>
      <dgm:spPr/>
      <dgm:t>
        <a:bodyPr/>
        <a:lstStyle/>
        <a:p>
          <a:pPr>
            <a:spcBef>
              <a:spcPts val="1200"/>
            </a:spcBef>
          </a:pPr>
          <a:endParaRPr lang="fr-CA" sz="1800"/>
        </a:p>
      </dgm:t>
    </dgm:pt>
    <dgm:pt modelId="{A2350D49-5F39-40D3-BEE6-17067825AD63}">
      <dgm:prSet phldrT="[Texte]" custT="1"/>
      <dgm:spPr>
        <a:solidFill>
          <a:srgbClr val="EFC19F"/>
        </a:solidFill>
      </dgm:spPr>
      <dgm:t>
        <a:bodyPr/>
        <a:lstStyle/>
        <a:p>
          <a:pPr>
            <a:spcBef>
              <a:spcPts val="1200"/>
            </a:spcBef>
          </a:pPr>
          <a:r>
            <a:rPr lang="fr-CA" sz="1600" dirty="0">
              <a:solidFill>
                <a:srgbClr val="71999D"/>
              </a:solidFill>
            </a:rPr>
            <a:t>Indicateurs économiques</a:t>
          </a:r>
        </a:p>
      </dgm:t>
    </dgm:pt>
    <dgm:pt modelId="{C2D00ADE-3F4D-48FD-A2F2-6381F8B2B9DC}" type="parTrans" cxnId="{F515D396-05C9-407C-AE14-15897C224701}">
      <dgm:prSet/>
      <dgm:spPr/>
      <dgm:t>
        <a:bodyPr/>
        <a:lstStyle/>
        <a:p>
          <a:pPr>
            <a:spcBef>
              <a:spcPts val="1200"/>
            </a:spcBef>
          </a:pPr>
          <a:endParaRPr lang="fr-CA" sz="1800"/>
        </a:p>
      </dgm:t>
    </dgm:pt>
    <dgm:pt modelId="{9299202A-D609-41DB-8D37-5CD7928E097E}" type="sibTrans" cxnId="{F515D396-05C9-407C-AE14-15897C224701}">
      <dgm:prSet/>
      <dgm:spPr/>
      <dgm:t>
        <a:bodyPr/>
        <a:lstStyle/>
        <a:p>
          <a:pPr>
            <a:spcBef>
              <a:spcPts val="1200"/>
            </a:spcBef>
          </a:pPr>
          <a:endParaRPr lang="fr-CA" sz="1800"/>
        </a:p>
      </dgm:t>
    </dgm:pt>
    <dgm:pt modelId="{D6BECC32-723B-47AB-A3CB-310DAE61B38E}">
      <dgm:prSet phldrT="[Texte]" custT="1"/>
      <dgm:spPr>
        <a:solidFill>
          <a:srgbClr val="EFC19F"/>
        </a:solidFill>
      </dgm:spPr>
      <dgm:t>
        <a:bodyPr/>
        <a:lstStyle/>
        <a:p>
          <a:pPr>
            <a:spcBef>
              <a:spcPts val="1200"/>
            </a:spcBef>
          </a:pPr>
          <a:r>
            <a:rPr lang="fr-CA" sz="1600" dirty="0">
              <a:solidFill>
                <a:srgbClr val="71999D"/>
              </a:solidFill>
            </a:rPr>
            <a:t>Effet de substitution</a:t>
          </a:r>
        </a:p>
      </dgm:t>
    </dgm:pt>
    <dgm:pt modelId="{D5B73E06-E808-42E5-B7CA-348487E38DCA}" type="parTrans" cxnId="{F980F48A-1424-45E7-81B4-A7F49A9D107B}">
      <dgm:prSet/>
      <dgm:spPr/>
      <dgm:t>
        <a:bodyPr/>
        <a:lstStyle/>
        <a:p>
          <a:pPr>
            <a:spcBef>
              <a:spcPts val="1200"/>
            </a:spcBef>
          </a:pPr>
          <a:endParaRPr lang="fr-CA" sz="1800"/>
        </a:p>
      </dgm:t>
    </dgm:pt>
    <dgm:pt modelId="{423E8D8B-B19A-41E6-964E-2240BFA2A4D1}" type="sibTrans" cxnId="{F980F48A-1424-45E7-81B4-A7F49A9D107B}">
      <dgm:prSet/>
      <dgm:spPr/>
      <dgm:t>
        <a:bodyPr/>
        <a:lstStyle/>
        <a:p>
          <a:pPr>
            <a:spcBef>
              <a:spcPts val="1200"/>
            </a:spcBef>
          </a:pPr>
          <a:endParaRPr lang="fr-CA" sz="1800"/>
        </a:p>
      </dgm:t>
    </dgm:pt>
    <dgm:pt modelId="{98F8D894-C2AE-47C2-A9B2-21C61B6916DE}">
      <dgm:prSet phldrT="[Texte]" custT="1"/>
      <dgm:spPr>
        <a:solidFill>
          <a:srgbClr val="ADD387"/>
        </a:solidFill>
      </dgm:spPr>
      <dgm:t>
        <a:bodyPr/>
        <a:lstStyle/>
        <a:p>
          <a:pPr>
            <a:spcBef>
              <a:spcPts val="1200"/>
            </a:spcBef>
          </a:pPr>
          <a:r>
            <a:rPr lang="fr-CA" sz="1600" dirty="0">
              <a:solidFill>
                <a:srgbClr val="71999D"/>
              </a:solidFill>
            </a:rPr>
            <a:t>Évaluation des clients</a:t>
          </a:r>
        </a:p>
      </dgm:t>
    </dgm:pt>
    <dgm:pt modelId="{1369CD82-A276-407C-8F29-2758BDF53FFB}" type="parTrans" cxnId="{27801F5D-4D7F-442C-9C95-41871505639B}">
      <dgm:prSet/>
      <dgm:spPr/>
      <dgm:t>
        <a:bodyPr/>
        <a:lstStyle/>
        <a:p>
          <a:pPr>
            <a:spcBef>
              <a:spcPts val="1200"/>
            </a:spcBef>
          </a:pPr>
          <a:endParaRPr lang="fr-CA" sz="1800"/>
        </a:p>
      </dgm:t>
    </dgm:pt>
    <dgm:pt modelId="{4A22B990-038D-4D1F-AD06-879A321140FB}" type="sibTrans" cxnId="{27801F5D-4D7F-442C-9C95-41871505639B}">
      <dgm:prSet/>
      <dgm:spPr/>
      <dgm:t>
        <a:bodyPr/>
        <a:lstStyle/>
        <a:p>
          <a:pPr>
            <a:spcBef>
              <a:spcPts val="1200"/>
            </a:spcBef>
          </a:pPr>
          <a:endParaRPr lang="fr-CA" sz="1800"/>
        </a:p>
      </dgm:t>
    </dgm:pt>
    <dgm:pt modelId="{4C5C9DE6-B064-894D-B6FA-9504E8B0EB7C}" type="pres">
      <dgm:prSet presAssocID="{E68A2951-EE41-44E0-B707-C1E28672E5AE}" presName="theList" presStyleCnt="0">
        <dgm:presLayoutVars>
          <dgm:dir/>
          <dgm:animLvl val="lvl"/>
          <dgm:resizeHandles val="exact"/>
        </dgm:presLayoutVars>
      </dgm:prSet>
      <dgm:spPr/>
    </dgm:pt>
    <dgm:pt modelId="{9547B882-5E25-1F46-B92D-E452FC8CB131}" type="pres">
      <dgm:prSet presAssocID="{3AC39650-AF3A-4B4A-BD1C-7C3BB5D189E2}" presName="compNode" presStyleCnt="0"/>
      <dgm:spPr/>
    </dgm:pt>
    <dgm:pt modelId="{68A6A3BB-EC67-1C47-9871-216B48A9CB3A}" type="pres">
      <dgm:prSet presAssocID="{3AC39650-AF3A-4B4A-BD1C-7C3BB5D189E2}" presName="aNode" presStyleLbl="bgShp" presStyleIdx="0" presStyleCnt="2"/>
      <dgm:spPr/>
    </dgm:pt>
    <dgm:pt modelId="{F362A9A8-0C82-724C-AF17-4438C1539B3F}" type="pres">
      <dgm:prSet presAssocID="{3AC39650-AF3A-4B4A-BD1C-7C3BB5D189E2}" presName="textNode" presStyleLbl="bgShp" presStyleIdx="0" presStyleCnt="2"/>
      <dgm:spPr/>
    </dgm:pt>
    <dgm:pt modelId="{F2910F5F-444A-8D4A-90B4-350DE3052843}" type="pres">
      <dgm:prSet presAssocID="{3AC39650-AF3A-4B4A-BD1C-7C3BB5D189E2}" presName="compChildNode" presStyleCnt="0"/>
      <dgm:spPr/>
    </dgm:pt>
    <dgm:pt modelId="{B9A21E82-DD9A-1347-9262-B08FA8B9C3AE}" type="pres">
      <dgm:prSet presAssocID="{3AC39650-AF3A-4B4A-BD1C-7C3BB5D189E2}" presName="theInnerList" presStyleCnt="0"/>
      <dgm:spPr/>
    </dgm:pt>
    <dgm:pt modelId="{0D6194A8-7388-9142-8EFF-E891334A1821}" type="pres">
      <dgm:prSet presAssocID="{EC9A3D16-402E-45D5-A97F-654A52524987}" presName="childNode" presStyleLbl="node1" presStyleIdx="0" presStyleCnt="8">
        <dgm:presLayoutVars>
          <dgm:bulletEnabled val="1"/>
        </dgm:presLayoutVars>
      </dgm:prSet>
      <dgm:spPr/>
    </dgm:pt>
    <dgm:pt modelId="{8A46D435-BAFF-8F40-B720-504AE9069D80}" type="pres">
      <dgm:prSet presAssocID="{EC9A3D16-402E-45D5-A97F-654A52524987}" presName="aSpace2" presStyleCnt="0"/>
      <dgm:spPr/>
    </dgm:pt>
    <dgm:pt modelId="{458C08D7-01C6-B84F-A7A7-6F21BBDA9CE1}" type="pres">
      <dgm:prSet presAssocID="{2BF45AD9-A5DB-4DCE-AA78-73F996BE235F}" presName="childNode" presStyleLbl="node1" presStyleIdx="1" presStyleCnt="8">
        <dgm:presLayoutVars>
          <dgm:bulletEnabled val="1"/>
        </dgm:presLayoutVars>
      </dgm:prSet>
      <dgm:spPr/>
    </dgm:pt>
    <dgm:pt modelId="{E19A9A4E-113B-C240-960A-DC07B02583BA}" type="pres">
      <dgm:prSet presAssocID="{2BF45AD9-A5DB-4DCE-AA78-73F996BE235F}" presName="aSpace2" presStyleCnt="0"/>
      <dgm:spPr/>
    </dgm:pt>
    <dgm:pt modelId="{D71E55AB-7032-AC4C-B4C5-D4E66650FC3C}" type="pres">
      <dgm:prSet presAssocID="{F4431ECB-322F-47A8-8D35-4DD0FE3553D7}" presName="childNode" presStyleLbl="node1" presStyleIdx="2" presStyleCnt="8">
        <dgm:presLayoutVars>
          <dgm:bulletEnabled val="1"/>
        </dgm:presLayoutVars>
      </dgm:prSet>
      <dgm:spPr/>
    </dgm:pt>
    <dgm:pt modelId="{0B9CFA32-5738-FC49-A114-38499800FDD4}" type="pres">
      <dgm:prSet presAssocID="{F4431ECB-322F-47A8-8D35-4DD0FE3553D7}" presName="aSpace2" presStyleCnt="0"/>
      <dgm:spPr/>
    </dgm:pt>
    <dgm:pt modelId="{5EC2F22F-519A-A74C-B103-E0097AFFFEB6}" type="pres">
      <dgm:prSet presAssocID="{A2350D49-5F39-40D3-BEE6-17067825AD63}" presName="childNode" presStyleLbl="node1" presStyleIdx="3" presStyleCnt="8">
        <dgm:presLayoutVars>
          <dgm:bulletEnabled val="1"/>
        </dgm:presLayoutVars>
      </dgm:prSet>
      <dgm:spPr/>
    </dgm:pt>
    <dgm:pt modelId="{790013C4-481D-CD44-AB08-C903788D2075}" type="pres">
      <dgm:prSet presAssocID="{A2350D49-5F39-40D3-BEE6-17067825AD63}" presName="aSpace2" presStyleCnt="0"/>
      <dgm:spPr/>
    </dgm:pt>
    <dgm:pt modelId="{49C050A7-73D0-F943-A9B3-FD78D4D28D58}" type="pres">
      <dgm:prSet presAssocID="{D6BECC32-723B-47AB-A3CB-310DAE61B38E}" presName="childNode" presStyleLbl="node1" presStyleIdx="4" presStyleCnt="8">
        <dgm:presLayoutVars>
          <dgm:bulletEnabled val="1"/>
        </dgm:presLayoutVars>
      </dgm:prSet>
      <dgm:spPr/>
    </dgm:pt>
    <dgm:pt modelId="{FE27AF64-A66C-7642-B7EA-A190507D1DC2}" type="pres">
      <dgm:prSet presAssocID="{3AC39650-AF3A-4B4A-BD1C-7C3BB5D189E2}" presName="aSpace" presStyleCnt="0"/>
      <dgm:spPr/>
    </dgm:pt>
    <dgm:pt modelId="{3C678A9D-ED40-F14B-913F-29D2650F71DD}" type="pres">
      <dgm:prSet presAssocID="{DACF31DC-5419-4312-B57D-358C97FDABD8}" presName="compNode" presStyleCnt="0"/>
      <dgm:spPr/>
    </dgm:pt>
    <dgm:pt modelId="{21027DA5-B1A2-B04F-958F-013EC4429E4C}" type="pres">
      <dgm:prSet presAssocID="{DACF31DC-5419-4312-B57D-358C97FDABD8}" presName="aNode" presStyleLbl="bgShp" presStyleIdx="1" presStyleCnt="2"/>
      <dgm:spPr/>
    </dgm:pt>
    <dgm:pt modelId="{16CCAD5F-526F-EC4C-AA00-3C6C2DA42A6E}" type="pres">
      <dgm:prSet presAssocID="{DACF31DC-5419-4312-B57D-358C97FDABD8}" presName="textNode" presStyleLbl="bgShp" presStyleIdx="1" presStyleCnt="2"/>
      <dgm:spPr/>
    </dgm:pt>
    <dgm:pt modelId="{E0A3AA49-8254-D343-917F-7F04B2301A74}" type="pres">
      <dgm:prSet presAssocID="{DACF31DC-5419-4312-B57D-358C97FDABD8}" presName="compChildNode" presStyleCnt="0"/>
      <dgm:spPr/>
    </dgm:pt>
    <dgm:pt modelId="{A42D5861-A481-B346-AE2E-F546FFAF3277}" type="pres">
      <dgm:prSet presAssocID="{DACF31DC-5419-4312-B57D-358C97FDABD8}" presName="theInnerList" presStyleCnt="0"/>
      <dgm:spPr/>
    </dgm:pt>
    <dgm:pt modelId="{29F73EBA-80AB-5642-A9F2-5B039426CD57}" type="pres">
      <dgm:prSet presAssocID="{2A6E3BD6-6F1A-48F4-B15F-E89E7A15FE19}" presName="childNode" presStyleLbl="node1" presStyleIdx="5" presStyleCnt="8">
        <dgm:presLayoutVars>
          <dgm:bulletEnabled val="1"/>
        </dgm:presLayoutVars>
      </dgm:prSet>
      <dgm:spPr/>
    </dgm:pt>
    <dgm:pt modelId="{8C77C53E-799C-714F-A364-DD41C788618F}" type="pres">
      <dgm:prSet presAssocID="{2A6E3BD6-6F1A-48F4-B15F-E89E7A15FE19}" presName="aSpace2" presStyleCnt="0"/>
      <dgm:spPr/>
    </dgm:pt>
    <dgm:pt modelId="{B8E650B9-5DD6-6D49-B2AB-0B3B9CEAC71E}" type="pres">
      <dgm:prSet presAssocID="{2E59A616-4876-4DF0-9149-FECFCCBE897E}" presName="childNode" presStyleLbl="node1" presStyleIdx="6" presStyleCnt="8">
        <dgm:presLayoutVars>
          <dgm:bulletEnabled val="1"/>
        </dgm:presLayoutVars>
      </dgm:prSet>
      <dgm:spPr/>
    </dgm:pt>
    <dgm:pt modelId="{5AA7BF9C-DE3F-B74C-AED9-AA5CEED0E3EC}" type="pres">
      <dgm:prSet presAssocID="{2E59A616-4876-4DF0-9149-FECFCCBE897E}" presName="aSpace2" presStyleCnt="0"/>
      <dgm:spPr/>
    </dgm:pt>
    <dgm:pt modelId="{F4BE8525-D0D8-B546-B836-55143D9E8EB1}" type="pres">
      <dgm:prSet presAssocID="{98F8D894-C2AE-47C2-A9B2-21C61B6916DE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155C2401-D3ED-CC45-9C51-81CF858AB108}" type="presOf" srcId="{D6BECC32-723B-47AB-A3CB-310DAE61B38E}" destId="{49C050A7-73D0-F943-A9B3-FD78D4D28D58}" srcOrd="0" destOrd="0" presId="urn:microsoft.com/office/officeart/2005/8/layout/lProcess2"/>
    <dgm:cxn modelId="{68761302-D9FF-A14D-A057-89A1BA9BF9FB}" type="presOf" srcId="{DACF31DC-5419-4312-B57D-358C97FDABD8}" destId="{21027DA5-B1A2-B04F-958F-013EC4429E4C}" srcOrd="0" destOrd="0" presId="urn:microsoft.com/office/officeart/2005/8/layout/lProcess2"/>
    <dgm:cxn modelId="{665BC513-0C79-944D-89AF-EFA3B58F2B01}" type="presOf" srcId="{3AC39650-AF3A-4B4A-BD1C-7C3BB5D189E2}" destId="{F362A9A8-0C82-724C-AF17-4438C1539B3F}" srcOrd="1" destOrd="0" presId="urn:microsoft.com/office/officeart/2005/8/layout/lProcess2"/>
    <dgm:cxn modelId="{0B075018-5F4D-C241-9182-2F89AC9D4FED}" type="presOf" srcId="{E68A2951-EE41-44E0-B707-C1E28672E5AE}" destId="{4C5C9DE6-B064-894D-B6FA-9504E8B0EB7C}" srcOrd="0" destOrd="0" presId="urn:microsoft.com/office/officeart/2005/8/layout/lProcess2"/>
    <dgm:cxn modelId="{A1706525-A729-4D45-9D71-8A4B6964F261}" srcId="{DACF31DC-5419-4312-B57D-358C97FDABD8}" destId="{2A6E3BD6-6F1A-48F4-B15F-E89E7A15FE19}" srcOrd="0" destOrd="0" parTransId="{B8B73DED-8508-4D36-B899-EDC1D60BBD57}" sibTransId="{34ABD3D2-B81C-4E13-BC7F-2EA42AAC48DC}"/>
    <dgm:cxn modelId="{0F6B392B-AFA2-401F-A4C0-A82B7A8EE83D}" srcId="{E68A2951-EE41-44E0-B707-C1E28672E5AE}" destId="{DACF31DC-5419-4312-B57D-358C97FDABD8}" srcOrd="1" destOrd="0" parTransId="{78BD6309-BF2D-43A4-BBD8-9DB477AE9F44}" sibTransId="{561C91A8-B49D-4424-A780-4388547F2B38}"/>
    <dgm:cxn modelId="{2197FE2C-EE18-A645-A864-5F545A556FF0}" type="presOf" srcId="{A2350D49-5F39-40D3-BEE6-17067825AD63}" destId="{5EC2F22F-519A-A74C-B103-E0097AFFFEB6}" srcOrd="0" destOrd="0" presId="urn:microsoft.com/office/officeart/2005/8/layout/lProcess2"/>
    <dgm:cxn modelId="{4B866032-1922-2B48-A4EF-E1F10742FFA8}" type="presOf" srcId="{2BF45AD9-A5DB-4DCE-AA78-73F996BE235F}" destId="{458C08D7-01C6-B84F-A7A7-6F21BBDA9CE1}" srcOrd="0" destOrd="0" presId="urn:microsoft.com/office/officeart/2005/8/layout/lProcess2"/>
    <dgm:cxn modelId="{D8C1FE32-A869-43FA-AB4D-E5CEF25DD85A}" srcId="{E68A2951-EE41-44E0-B707-C1E28672E5AE}" destId="{3AC39650-AF3A-4B4A-BD1C-7C3BB5D189E2}" srcOrd="0" destOrd="0" parTransId="{A7D80006-6455-4F07-B97E-A3BA86B47B9E}" sibTransId="{A73289DF-E50E-4504-9C0E-91B2BEFF31F0}"/>
    <dgm:cxn modelId="{54497235-197E-4FA8-9BFE-C67D9D90C92A}" srcId="{DACF31DC-5419-4312-B57D-358C97FDABD8}" destId="{2E59A616-4876-4DF0-9149-FECFCCBE897E}" srcOrd="1" destOrd="0" parTransId="{0F073669-F290-4F56-A108-18B495661781}" sibTransId="{C8A4D3D1-CA68-436D-880E-395F5D9CAEF1}"/>
    <dgm:cxn modelId="{1673543D-9702-DD4B-8F28-BD6CD6450EA7}" type="presOf" srcId="{2E59A616-4876-4DF0-9149-FECFCCBE897E}" destId="{B8E650B9-5DD6-6D49-B2AB-0B3B9CEAC71E}" srcOrd="0" destOrd="0" presId="urn:microsoft.com/office/officeart/2005/8/layout/lProcess2"/>
    <dgm:cxn modelId="{27801F5D-4D7F-442C-9C95-41871505639B}" srcId="{DACF31DC-5419-4312-B57D-358C97FDABD8}" destId="{98F8D894-C2AE-47C2-A9B2-21C61B6916DE}" srcOrd="2" destOrd="0" parTransId="{1369CD82-A276-407C-8F29-2758BDF53FFB}" sibTransId="{4A22B990-038D-4D1F-AD06-879A321140FB}"/>
    <dgm:cxn modelId="{9E5EF842-A8D5-B44F-BC62-4D55773C3BF3}" type="presOf" srcId="{2A6E3BD6-6F1A-48F4-B15F-E89E7A15FE19}" destId="{29F73EBA-80AB-5642-A9F2-5B039426CD57}" srcOrd="0" destOrd="0" presId="urn:microsoft.com/office/officeart/2005/8/layout/lProcess2"/>
    <dgm:cxn modelId="{13467F6D-1987-49E3-BB2F-18BF81680E4D}" srcId="{3AC39650-AF3A-4B4A-BD1C-7C3BB5D189E2}" destId="{EC9A3D16-402E-45D5-A97F-654A52524987}" srcOrd="0" destOrd="0" parTransId="{1A670027-D148-4270-A56B-B023F5F142B1}" sibTransId="{7BB37484-431B-4692-B03E-07F066AAC3C8}"/>
    <dgm:cxn modelId="{8E45B151-E63D-5B43-9DE9-BABBE9FD438F}" type="presOf" srcId="{F4431ECB-322F-47A8-8D35-4DD0FE3553D7}" destId="{D71E55AB-7032-AC4C-B4C5-D4E66650FC3C}" srcOrd="0" destOrd="0" presId="urn:microsoft.com/office/officeart/2005/8/layout/lProcess2"/>
    <dgm:cxn modelId="{F980F48A-1424-45E7-81B4-A7F49A9D107B}" srcId="{3AC39650-AF3A-4B4A-BD1C-7C3BB5D189E2}" destId="{D6BECC32-723B-47AB-A3CB-310DAE61B38E}" srcOrd="4" destOrd="0" parTransId="{D5B73E06-E808-42E5-B7CA-348487E38DCA}" sibTransId="{423E8D8B-B19A-41E6-964E-2240BFA2A4D1}"/>
    <dgm:cxn modelId="{3AA70B8F-2AD6-4487-9255-6384B756EEC4}" srcId="{3AC39650-AF3A-4B4A-BD1C-7C3BB5D189E2}" destId="{F4431ECB-322F-47A8-8D35-4DD0FE3553D7}" srcOrd="2" destOrd="0" parTransId="{DC67EF18-C66D-4DBD-B35A-F5336483F954}" sibTransId="{6E6E04D6-DC83-45FC-9C88-BA0635BB0AA1}"/>
    <dgm:cxn modelId="{F515D396-05C9-407C-AE14-15897C224701}" srcId="{3AC39650-AF3A-4B4A-BD1C-7C3BB5D189E2}" destId="{A2350D49-5F39-40D3-BEE6-17067825AD63}" srcOrd="3" destOrd="0" parTransId="{C2D00ADE-3F4D-48FD-A2F2-6381F8B2B9DC}" sibTransId="{9299202A-D609-41DB-8D37-5CD7928E097E}"/>
    <dgm:cxn modelId="{0DEBEA9C-0E65-A744-BC8B-FB115ED8F3EA}" type="presOf" srcId="{98F8D894-C2AE-47C2-A9B2-21C61B6916DE}" destId="{F4BE8525-D0D8-B546-B836-55143D9E8EB1}" srcOrd="0" destOrd="0" presId="urn:microsoft.com/office/officeart/2005/8/layout/lProcess2"/>
    <dgm:cxn modelId="{369A8ABD-56EC-8A4B-9401-88390A612921}" type="presOf" srcId="{EC9A3D16-402E-45D5-A97F-654A52524987}" destId="{0D6194A8-7388-9142-8EFF-E891334A1821}" srcOrd="0" destOrd="0" presId="urn:microsoft.com/office/officeart/2005/8/layout/lProcess2"/>
    <dgm:cxn modelId="{75D2CCC1-4C75-4D32-BBD4-2943AE99862F}" srcId="{3AC39650-AF3A-4B4A-BD1C-7C3BB5D189E2}" destId="{2BF45AD9-A5DB-4DCE-AA78-73F996BE235F}" srcOrd="1" destOrd="0" parTransId="{4BCE6CB4-3413-4AD8-ABB0-0C17B1CEACA8}" sibTransId="{895CB963-F607-4B4E-87B0-8834EF004DD9}"/>
    <dgm:cxn modelId="{6D7F1ACB-DD0F-D045-AA34-320708643512}" type="presOf" srcId="{DACF31DC-5419-4312-B57D-358C97FDABD8}" destId="{16CCAD5F-526F-EC4C-AA00-3C6C2DA42A6E}" srcOrd="1" destOrd="0" presId="urn:microsoft.com/office/officeart/2005/8/layout/lProcess2"/>
    <dgm:cxn modelId="{973B96D3-3E62-4543-9527-F357AD68BF4F}" type="presOf" srcId="{3AC39650-AF3A-4B4A-BD1C-7C3BB5D189E2}" destId="{68A6A3BB-EC67-1C47-9871-216B48A9CB3A}" srcOrd="0" destOrd="0" presId="urn:microsoft.com/office/officeart/2005/8/layout/lProcess2"/>
    <dgm:cxn modelId="{524CC273-A2A1-BA49-8DD3-48E7D00CCE28}" type="presParOf" srcId="{4C5C9DE6-B064-894D-B6FA-9504E8B0EB7C}" destId="{9547B882-5E25-1F46-B92D-E452FC8CB131}" srcOrd="0" destOrd="0" presId="urn:microsoft.com/office/officeart/2005/8/layout/lProcess2"/>
    <dgm:cxn modelId="{F82ED20B-0BF7-7847-9A34-850C64D093AD}" type="presParOf" srcId="{9547B882-5E25-1F46-B92D-E452FC8CB131}" destId="{68A6A3BB-EC67-1C47-9871-216B48A9CB3A}" srcOrd="0" destOrd="0" presId="urn:microsoft.com/office/officeart/2005/8/layout/lProcess2"/>
    <dgm:cxn modelId="{E21D6057-0E9F-1241-8C53-18F6F76A5EDB}" type="presParOf" srcId="{9547B882-5E25-1F46-B92D-E452FC8CB131}" destId="{F362A9A8-0C82-724C-AF17-4438C1539B3F}" srcOrd="1" destOrd="0" presId="urn:microsoft.com/office/officeart/2005/8/layout/lProcess2"/>
    <dgm:cxn modelId="{E4D7EE2F-4B6E-8E4E-A614-937B81818E7B}" type="presParOf" srcId="{9547B882-5E25-1F46-B92D-E452FC8CB131}" destId="{F2910F5F-444A-8D4A-90B4-350DE3052843}" srcOrd="2" destOrd="0" presId="urn:microsoft.com/office/officeart/2005/8/layout/lProcess2"/>
    <dgm:cxn modelId="{0F7F2F7A-65DB-094D-85D4-165EEDB8FF85}" type="presParOf" srcId="{F2910F5F-444A-8D4A-90B4-350DE3052843}" destId="{B9A21E82-DD9A-1347-9262-B08FA8B9C3AE}" srcOrd="0" destOrd="0" presId="urn:microsoft.com/office/officeart/2005/8/layout/lProcess2"/>
    <dgm:cxn modelId="{711DF55A-FC74-F24C-B38E-23AF568A3285}" type="presParOf" srcId="{B9A21E82-DD9A-1347-9262-B08FA8B9C3AE}" destId="{0D6194A8-7388-9142-8EFF-E891334A1821}" srcOrd="0" destOrd="0" presId="urn:microsoft.com/office/officeart/2005/8/layout/lProcess2"/>
    <dgm:cxn modelId="{6AA876C5-E8FF-A242-A9B4-06A4B7C40FD9}" type="presParOf" srcId="{B9A21E82-DD9A-1347-9262-B08FA8B9C3AE}" destId="{8A46D435-BAFF-8F40-B720-504AE9069D80}" srcOrd="1" destOrd="0" presId="urn:microsoft.com/office/officeart/2005/8/layout/lProcess2"/>
    <dgm:cxn modelId="{235CA88B-9611-024F-AAFC-38B35959ACF8}" type="presParOf" srcId="{B9A21E82-DD9A-1347-9262-B08FA8B9C3AE}" destId="{458C08D7-01C6-B84F-A7A7-6F21BBDA9CE1}" srcOrd="2" destOrd="0" presId="urn:microsoft.com/office/officeart/2005/8/layout/lProcess2"/>
    <dgm:cxn modelId="{959A61B1-975E-5548-9302-8DA833123870}" type="presParOf" srcId="{B9A21E82-DD9A-1347-9262-B08FA8B9C3AE}" destId="{E19A9A4E-113B-C240-960A-DC07B02583BA}" srcOrd="3" destOrd="0" presId="urn:microsoft.com/office/officeart/2005/8/layout/lProcess2"/>
    <dgm:cxn modelId="{BCC19371-EC03-3D4A-ABED-AD677ED8FDFF}" type="presParOf" srcId="{B9A21E82-DD9A-1347-9262-B08FA8B9C3AE}" destId="{D71E55AB-7032-AC4C-B4C5-D4E66650FC3C}" srcOrd="4" destOrd="0" presId="urn:microsoft.com/office/officeart/2005/8/layout/lProcess2"/>
    <dgm:cxn modelId="{05847DAF-52C5-8F40-955B-B9E058B8CD02}" type="presParOf" srcId="{B9A21E82-DD9A-1347-9262-B08FA8B9C3AE}" destId="{0B9CFA32-5738-FC49-A114-38499800FDD4}" srcOrd="5" destOrd="0" presId="urn:microsoft.com/office/officeart/2005/8/layout/lProcess2"/>
    <dgm:cxn modelId="{B0A081B0-6479-454F-8793-1F6500763BAF}" type="presParOf" srcId="{B9A21E82-DD9A-1347-9262-B08FA8B9C3AE}" destId="{5EC2F22F-519A-A74C-B103-E0097AFFFEB6}" srcOrd="6" destOrd="0" presId="urn:microsoft.com/office/officeart/2005/8/layout/lProcess2"/>
    <dgm:cxn modelId="{075EDFCE-A6BF-8C44-951B-86613E5911E7}" type="presParOf" srcId="{B9A21E82-DD9A-1347-9262-B08FA8B9C3AE}" destId="{790013C4-481D-CD44-AB08-C903788D2075}" srcOrd="7" destOrd="0" presId="urn:microsoft.com/office/officeart/2005/8/layout/lProcess2"/>
    <dgm:cxn modelId="{111F0E01-F2A3-2246-ABF1-CA9EAAA1661E}" type="presParOf" srcId="{B9A21E82-DD9A-1347-9262-B08FA8B9C3AE}" destId="{49C050A7-73D0-F943-A9B3-FD78D4D28D58}" srcOrd="8" destOrd="0" presId="urn:microsoft.com/office/officeart/2005/8/layout/lProcess2"/>
    <dgm:cxn modelId="{BFD04C27-FEF2-0C45-ADAD-9C8344C20663}" type="presParOf" srcId="{4C5C9DE6-B064-894D-B6FA-9504E8B0EB7C}" destId="{FE27AF64-A66C-7642-B7EA-A190507D1DC2}" srcOrd="1" destOrd="0" presId="urn:microsoft.com/office/officeart/2005/8/layout/lProcess2"/>
    <dgm:cxn modelId="{C2C95018-CB71-4945-8F0D-032E50E8A539}" type="presParOf" srcId="{4C5C9DE6-B064-894D-B6FA-9504E8B0EB7C}" destId="{3C678A9D-ED40-F14B-913F-29D2650F71DD}" srcOrd="2" destOrd="0" presId="urn:microsoft.com/office/officeart/2005/8/layout/lProcess2"/>
    <dgm:cxn modelId="{393F6A21-EA92-B14F-B787-60D720ED541D}" type="presParOf" srcId="{3C678A9D-ED40-F14B-913F-29D2650F71DD}" destId="{21027DA5-B1A2-B04F-958F-013EC4429E4C}" srcOrd="0" destOrd="0" presId="urn:microsoft.com/office/officeart/2005/8/layout/lProcess2"/>
    <dgm:cxn modelId="{422CD79A-9914-9944-9C8C-3436F88A129F}" type="presParOf" srcId="{3C678A9D-ED40-F14B-913F-29D2650F71DD}" destId="{16CCAD5F-526F-EC4C-AA00-3C6C2DA42A6E}" srcOrd="1" destOrd="0" presId="urn:microsoft.com/office/officeart/2005/8/layout/lProcess2"/>
    <dgm:cxn modelId="{14F3EF74-0B8C-0942-A7C3-2A347175DF62}" type="presParOf" srcId="{3C678A9D-ED40-F14B-913F-29D2650F71DD}" destId="{E0A3AA49-8254-D343-917F-7F04B2301A74}" srcOrd="2" destOrd="0" presId="urn:microsoft.com/office/officeart/2005/8/layout/lProcess2"/>
    <dgm:cxn modelId="{1F3C857B-2B46-F44C-86A1-16B58C16BC2C}" type="presParOf" srcId="{E0A3AA49-8254-D343-917F-7F04B2301A74}" destId="{A42D5861-A481-B346-AE2E-F546FFAF3277}" srcOrd="0" destOrd="0" presId="urn:microsoft.com/office/officeart/2005/8/layout/lProcess2"/>
    <dgm:cxn modelId="{82439C0E-8735-394F-92D4-E68AE82EB0D9}" type="presParOf" srcId="{A42D5861-A481-B346-AE2E-F546FFAF3277}" destId="{29F73EBA-80AB-5642-A9F2-5B039426CD57}" srcOrd="0" destOrd="0" presId="urn:microsoft.com/office/officeart/2005/8/layout/lProcess2"/>
    <dgm:cxn modelId="{8075C3EB-85AA-BC4A-BF86-19F05BF7FA6E}" type="presParOf" srcId="{A42D5861-A481-B346-AE2E-F546FFAF3277}" destId="{8C77C53E-799C-714F-A364-DD41C788618F}" srcOrd="1" destOrd="0" presId="urn:microsoft.com/office/officeart/2005/8/layout/lProcess2"/>
    <dgm:cxn modelId="{91B1F64C-79F1-F642-A7BA-34117E05F2E4}" type="presParOf" srcId="{A42D5861-A481-B346-AE2E-F546FFAF3277}" destId="{B8E650B9-5DD6-6D49-B2AB-0B3B9CEAC71E}" srcOrd="2" destOrd="0" presId="urn:microsoft.com/office/officeart/2005/8/layout/lProcess2"/>
    <dgm:cxn modelId="{4173ACBC-94CB-FD4A-B515-FCBCACBC524F}" type="presParOf" srcId="{A42D5861-A481-B346-AE2E-F546FFAF3277}" destId="{5AA7BF9C-DE3F-B74C-AED9-AA5CEED0E3EC}" srcOrd="3" destOrd="0" presId="urn:microsoft.com/office/officeart/2005/8/layout/lProcess2"/>
    <dgm:cxn modelId="{CE675746-6D40-DF42-A618-40C8BA7AA6B1}" type="presParOf" srcId="{A42D5861-A481-B346-AE2E-F546FFAF3277}" destId="{F4BE8525-D0D8-B546-B836-55143D9E8EB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82428-FD28-4F72-970D-87ED7EEFE352}">
      <dsp:nvSpPr>
        <dsp:cNvPr id="0" name=""/>
        <dsp:cNvSpPr/>
      </dsp:nvSpPr>
      <dsp:spPr>
        <a:xfrm>
          <a:off x="94356" y="8517"/>
          <a:ext cx="2206177" cy="220651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EFC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B0170-414C-484B-B7BD-AC9B74B00A77}">
      <dsp:nvSpPr>
        <dsp:cNvPr id="0" name=""/>
        <dsp:cNvSpPr/>
      </dsp:nvSpPr>
      <dsp:spPr>
        <a:xfrm>
          <a:off x="602807" y="789754"/>
          <a:ext cx="1225930" cy="612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Conception</a:t>
          </a:r>
        </a:p>
      </dsp:txBody>
      <dsp:txXfrm>
        <a:off x="602807" y="789754"/>
        <a:ext cx="1225930" cy="612818"/>
      </dsp:txXfrm>
    </dsp:sp>
    <dsp:sp modelId="{0B717B4C-B40B-4390-A36B-75AEA485BE1E}">
      <dsp:nvSpPr>
        <dsp:cNvPr id="0" name=""/>
        <dsp:cNvSpPr/>
      </dsp:nvSpPr>
      <dsp:spPr>
        <a:xfrm>
          <a:off x="-518401" y="1276322"/>
          <a:ext cx="2206177" cy="220651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742C1-8018-462A-B9D0-F62C5D694D71}">
      <dsp:nvSpPr>
        <dsp:cNvPr id="0" name=""/>
        <dsp:cNvSpPr/>
      </dsp:nvSpPr>
      <dsp:spPr>
        <a:xfrm>
          <a:off x="72012" y="2088229"/>
          <a:ext cx="1225930" cy="612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Mise en œuvre</a:t>
          </a:r>
        </a:p>
      </dsp:txBody>
      <dsp:txXfrm>
        <a:off x="72012" y="2088229"/>
        <a:ext cx="1225930" cy="612818"/>
      </dsp:txXfrm>
    </dsp:sp>
    <dsp:sp modelId="{4D504DC9-55C6-4D88-9544-1D9EA68C6FE1}">
      <dsp:nvSpPr>
        <dsp:cNvPr id="0" name=""/>
        <dsp:cNvSpPr/>
      </dsp:nvSpPr>
      <dsp:spPr>
        <a:xfrm>
          <a:off x="251388" y="2695839"/>
          <a:ext cx="1895448" cy="189620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8DC1C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152F3-C641-4063-A448-7E97E75D95B8}">
      <dsp:nvSpPr>
        <dsp:cNvPr id="0" name=""/>
        <dsp:cNvSpPr/>
      </dsp:nvSpPr>
      <dsp:spPr>
        <a:xfrm>
          <a:off x="576064" y="3312365"/>
          <a:ext cx="1225930" cy="612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Contrôle</a:t>
          </a:r>
        </a:p>
      </dsp:txBody>
      <dsp:txXfrm>
        <a:off x="576064" y="3312365"/>
        <a:ext cx="1225930" cy="612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BE7DC-5DFF-4DED-89B6-0F9A9AAF051D}">
      <dsp:nvSpPr>
        <dsp:cNvPr id="0" name=""/>
        <dsp:cNvSpPr/>
      </dsp:nvSpPr>
      <dsp:spPr>
        <a:xfrm>
          <a:off x="461674" y="312"/>
          <a:ext cx="1635380" cy="981228"/>
        </a:xfrm>
        <a:prstGeom prst="rect">
          <a:avLst/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>
              <a:solidFill>
                <a:srgbClr val="71999D"/>
              </a:solidFill>
            </a:rPr>
            <a:t>Planifier à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>
              <a:solidFill>
                <a:srgbClr val="71999D"/>
              </a:solidFill>
            </a:rPr>
            <a:t> long terme </a:t>
          </a:r>
        </a:p>
      </dsp:txBody>
      <dsp:txXfrm>
        <a:off x="461674" y="312"/>
        <a:ext cx="1635380" cy="981228"/>
      </dsp:txXfrm>
    </dsp:sp>
    <dsp:sp modelId="{08D0F3A5-C012-4F0C-82E2-5E9F8C0B47C7}">
      <dsp:nvSpPr>
        <dsp:cNvPr id="0" name=""/>
        <dsp:cNvSpPr/>
      </dsp:nvSpPr>
      <dsp:spPr>
        <a:xfrm>
          <a:off x="2260592" y="312"/>
          <a:ext cx="1635380" cy="981228"/>
        </a:xfrm>
        <a:prstGeom prst="rect">
          <a:avLst/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>
              <a:solidFill>
                <a:srgbClr val="71999D"/>
              </a:solidFill>
            </a:rPr>
            <a:t>Vigilance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>
              <a:solidFill>
                <a:srgbClr val="71999D"/>
              </a:solidFill>
            </a:rPr>
            <a:t>constante</a:t>
          </a:r>
        </a:p>
      </dsp:txBody>
      <dsp:txXfrm>
        <a:off x="2260592" y="312"/>
        <a:ext cx="1635380" cy="981228"/>
      </dsp:txXfrm>
    </dsp:sp>
    <dsp:sp modelId="{C43B713D-05F9-4EA9-867F-804D87D79E69}">
      <dsp:nvSpPr>
        <dsp:cNvPr id="0" name=""/>
        <dsp:cNvSpPr/>
      </dsp:nvSpPr>
      <dsp:spPr>
        <a:xfrm>
          <a:off x="4059510" y="312"/>
          <a:ext cx="1635380" cy="981228"/>
        </a:xfrm>
        <a:prstGeom prst="rect">
          <a:avLst/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>
              <a:solidFill>
                <a:srgbClr val="71999D"/>
              </a:solidFill>
            </a:rPr>
            <a:t>Contrôle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>
              <a:solidFill>
                <a:srgbClr val="71999D"/>
              </a:solidFill>
            </a:rPr>
            <a:t> statistique</a:t>
          </a:r>
        </a:p>
      </dsp:txBody>
      <dsp:txXfrm>
        <a:off x="4059510" y="312"/>
        <a:ext cx="1635380" cy="981228"/>
      </dsp:txXfrm>
    </dsp:sp>
    <dsp:sp modelId="{E113E3FA-F675-4047-A7CA-9036F4A22EF2}">
      <dsp:nvSpPr>
        <dsp:cNvPr id="0" name=""/>
        <dsp:cNvSpPr/>
      </dsp:nvSpPr>
      <dsp:spPr>
        <a:xfrm>
          <a:off x="5858428" y="312"/>
          <a:ext cx="1635380" cy="981228"/>
        </a:xfrm>
        <a:prstGeom prst="rect">
          <a:avLst/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>
              <a:solidFill>
                <a:srgbClr val="71999D"/>
              </a:solidFill>
            </a:rPr>
            <a:t>Meilleurs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>
              <a:solidFill>
                <a:srgbClr val="71999D"/>
              </a:solidFill>
            </a:rPr>
            <a:t>fournisseurs</a:t>
          </a:r>
        </a:p>
      </dsp:txBody>
      <dsp:txXfrm>
        <a:off x="5858428" y="312"/>
        <a:ext cx="1635380" cy="981228"/>
      </dsp:txXfrm>
    </dsp:sp>
    <dsp:sp modelId="{5F8788B9-C4D4-4497-B1B1-9D4322001FD4}">
      <dsp:nvSpPr>
        <dsp:cNvPr id="0" name=""/>
        <dsp:cNvSpPr/>
      </dsp:nvSpPr>
      <dsp:spPr>
        <a:xfrm>
          <a:off x="461674" y="1145078"/>
          <a:ext cx="1635380" cy="981228"/>
        </a:xfrm>
        <a:prstGeom prst="rect">
          <a:avLst/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>
              <a:solidFill>
                <a:srgbClr val="71999D"/>
              </a:solidFill>
            </a:rPr>
            <a:t>Source du problème</a:t>
          </a:r>
        </a:p>
      </dsp:txBody>
      <dsp:txXfrm>
        <a:off x="461674" y="1145078"/>
        <a:ext cx="1635380" cy="981228"/>
      </dsp:txXfrm>
    </dsp:sp>
    <dsp:sp modelId="{79A7D7A9-6234-47E5-9643-DBE6BBD3797E}">
      <dsp:nvSpPr>
        <dsp:cNvPr id="0" name=""/>
        <dsp:cNvSpPr/>
      </dsp:nvSpPr>
      <dsp:spPr>
        <a:xfrm>
          <a:off x="2260592" y="1145078"/>
          <a:ext cx="1635380" cy="981228"/>
        </a:xfrm>
        <a:prstGeom prst="rect">
          <a:avLst/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>
              <a:solidFill>
                <a:srgbClr val="71999D"/>
              </a:solidFill>
            </a:rPr>
            <a:t>Personnel formé</a:t>
          </a:r>
        </a:p>
      </dsp:txBody>
      <dsp:txXfrm>
        <a:off x="2260592" y="1145078"/>
        <a:ext cx="1635380" cy="981228"/>
      </dsp:txXfrm>
    </dsp:sp>
    <dsp:sp modelId="{42992EBE-C89F-493C-A0E9-1ED7A1231E84}">
      <dsp:nvSpPr>
        <dsp:cNvPr id="0" name=""/>
        <dsp:cNvSpPr/>
      </dsp:nvSpPr>
      <dsp:spPr>
        <a:xfrm>
          <a:off x="4059510" y="1145078"/>
          <a:ext cx="1635380" cy="981228"/>
        </a:xfrm>
        <a:prstGeom prst="rect">
          <a:avLst/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>
              <a:solidFill>
                <a:srgbClr val="71999D"/>
              </a:solidFill>
            </a:rPr>
            <a:t>Cadres compétents</a:t>
          </a:r>
        </a:p>
      </dsp:txBody>
      <dsp:txXfrm>
        <a:off x="4059510" y="1145078"/>
        <a:ext cx="1635380" cy="981228"/>
      </dsp:txXfrm>
    </dsp:sp>
    <dsp:sp modelId="{0846BD58-B86E-44FF-9D4C-C71D1AA7A52B}">
      <dsp:nvSpPr>
        <dsp:cNvPr id="0" name=""/>
        <dsp:cNvSpPr/>
      </dsp:nvSpPr>
      <dsp:spPr>
        <a:xfrm>
          <a:off x="5858428" y="1145078"/>
          <a:ext cx="1635380" cy="981228"/>
        </a:xfrm>
        <a:prstGeom prst="rect">
          <a:avLst/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>
              <a:solidFill>
                <a:srgbClr val="71999D"/>
              </a:solidFill>
            </a:rPr>
            <a:t>Chasser les peurs</a:t>
          </a:r>
        </a:p>
      </dsp:txBody>
      <dsp:txXfrm>
        <a:off x="5858428" y="1145078"/>
        <a:ext cx="1635380" cy="981228"/>
      </dsp:txXfrm>
    </dsp:sp>
    <dsp:sp modelId="{DD6F2201-D1AD-497C-B283-7F5DD95A03DE}">
      <dsp:nvSpPr>
        <dsp:cNvPr id="0" name=""/>
        <dsp:cNvSpPr/>
      </dsp:nvSpPr>
      <dsp:spPr>
        <a:xfrm>
          <a:off x="461674" y="2289845"/>
          <a:ext cx="1635380" cy="981228"/>
        </a:xfrm>
        <a:prstGeom prst="rect">
          <a:avLst/>
        </a:prstGeom>
        <a:solidFill>
          <a:srgbClr val="8DC1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>
              <a:solidFill>
                <a:srgbClr val="71999D"/>
              </a:solidFill>
            </a:rPr>
            <a:t>Collaboration</a:t>
          </a:r>
        </a:p>
      </dsp:txBody>
      <dsp:txXfrm>
        <a:off x="461674" y="2289845"/>
        <a:ext cx="1635380" cy="981228"/>
      </dsp:txXfrm>
    </dsp:sp>
    <dsp:sp modelId="{4BF2E877-9385-4FFD-A14A-8B0833FA636F}">
      <dsp:nvSpPr>
        <dsp:cNvPr id="0" name=""/>
        <dsp:cNvSpPr/>
      </dsp:nvSpPr>
      <dsp:spPr>
        <a:xfrm>
          <a:off x="2260592" y="2289845"/>
          <a:ext cx="1635380" cy="981228"/>
        </a:xfrm>
        <a:prstGeom prst="rect">
          <a:avLst/>
        </a:prstGeom>
        <a:solidFill>
          <a:srgbClr val="8DC1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>
              <a:solidFill>
                <a:srgbClr val="71999D"/>
              </a:solidFill>
            </a:rPr>
            <a:t>Objectifs aussi qualitatifs</a:t>
          </a:r>
        </a:p>
      </dsp:txBody>
      <dsp:txXfrm>
        <a:off x="2260592" y="2289845"/>
        <a:ext cx="1635380" cy="981228"/>
      </dsp:txXfrm>
    </dsp:sp>
    <dsp:sp modelId="{6CCD36F6-DE70-444C-BBD8-7EB64A2C182B}">
      <dsp:nvSpPr>
        <dsp:cNvPr id="0" name=""/>
        <dsp:cNvSpPr/>
      </dsp:nvSpPr>
      <dsp:spPr>
        <a:xfrm>
          <a:off x="4059510" y="2289845"/>
          <a:ext cx="1635380" cy="981228"/>
        </a:xfrm>
        <a:prstGeom prst="rect">
          <a:avLst/>
        </a:prstGeom>
        <a:solidFill>
          <a:srgbClr val="8DC1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>
              <a:solidFill>
                <a:srgbClr val="71999D"/>
              </a:solidFill>
            </a:rPr>
            <a:t>Exiger la qualité</a:t>
          </a:r>
        </a:p>
      </dsp:txBody>
      <dsp:txXfrm>
        <a:off x="4059510" y="2289845"/>
        <a:ext cx="1635380" cy="981228"/>
      </dsp:txXfrm>
    </dsp:sp>
    <dsp:sp modelId="{9610617E-B771-4F3F-9074-EF3E67C183BC}">
      <dsp:nvSpPr>
        <dsp:cNvPr id="0" name=""/>
        <dsp:cNvSpPr/>
      </dsp:nvSpPr>
      <dsp:spPr>
        <a:xfrm>
          <a:off x="5858428" y="2289845"/>
          <a:ext cx="1635380" cy="981228"/>
        </a:xfrm>
        <a:prstGeom prst="rect">
          <a:avLst/>
        </a:prstGeom>
        <a:solidFill>
          <a:srgbClr val="8DC1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>
              <a:solidFill>
                <a:srgbClr val="71999D"/>
              </a:solidFill>
            </a:rPr>
            <a:t>Méthodes statistiques</a:t>
          </a:r>
        </a:p>
      </dsp:txBody>
      <dsp:txXfrm>
        <a:off x="5858428" y="2289845"/>
        <a:ext cx="1635380" cy="981228"/>
      </dsp:txXfrm>
    </dsp:sp>
    <dsp:sp modelId="{8882EF44-2121-4C37-9773-CCEC9D6AF8B7}">
      <dsp:nvSpPr>
        <dsp:cNvPr id="0" name=""/>
        <dsp:cNvSpPr/>
      </dsp:nvSpPr>
      <dsp:spPr>
        <a:xfrm>
          <a:off x="2260592" y="3434611"/>
          <a:ext cx="1635380" cy="981228"/>
        </a:xfrm>
        <a:prstGeom prst="rect">
          <a:avLst/>
        </a:prstGeom>
        <a:solidFill>
          <a:srgbClr val="ECEA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>
              <a:solidFill>
                <a:srgbClr val="71999D"/>
              </a:solidFill>
            </a:rPr>
            <a:t>Nouvelles compétences</a:t>
          </a:r>
        </a:p>
      </dsp:txBody>
      <dsp:txXfrm>
        <a:off x="2260592" y="3434611"/>
        <a:ext cx="1635380" cy="981228"/>
      </dsp:txXfrm>
    </dsp:sp>
    <dsp:sp modelId="{29D91D8F-CF54-4415-A310-9F8AC972B488}">
      <dsp:nvSpPr>
        <dsp:cNvPr id="0" name=""/>
        <dsp:cNvSpPr/>
      </dsp:nvSpPr>
      <dsp:spPr>
        <a:xfrm>
          <a:off x="4059510" y="3434611"/>
          <a:ext cx="1635380" cy="981228"/>
        </a:xfrm>
        <a:prstGeom prst="rect">
          <a:avLst/>
        </a:prstGeom>
        <a:solidFill>
          <a:srgbClr val="ECEA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>
              <a:solidFill>
                <a:srgbClr val="71999D"/>
              </a:solidFill>
            </a:rPr>
            <a:t>Cadres responsables</a:t>
          </a:r>
        </a:p>
      </dsp:txBody>
      <dsp:txXfrm>
        <a:off x="4059510" y="3434611"/>
        <a:ext cx="1635380" cy="981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ADFA6-E607-4555-9E93-F4AB3E3526D3}">
      <dsp:nvSpPr>
        <dsp:cNvPr id="0" name=""/>
        <dsp:cNvSpPr/>
      </dsp:nvSpPr>
      <dsp:spPr>
        <a:xfrm rot="5400000">
          <a:off x="4704513" y="-1782576"/>
          <a:ext cx="1101410" cy="4946088"/>
        </a:xfrm>
        <a:prstGeom prst="round2SameRect">
          <a:avLst/>
        </a:prstGeom>
        <a:solidFill>
          <a:srgbClr val="EAF4F5">
            <a:alpha val="90000"/>
          </a:srgbClr>
        </a:solidFill>
        <a:ln w="25400" cap="flat" cmpd="sng" algn="ctr">
          <a:solidFill>
            <a:srgbClr val="FFFFFF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600" kern="1200" dirty="0"/>
            <a:t>Rendent possible une collaboration généralisée</a:t>
          </a:r>
          <a:endParaRPr lang="fr-CA" sz="3000" kern="1200" dirty="0"/>
        </a:p>
      </dsp:txBody>
      <dsp:txXfrm rot="-5400000">
        <a:off x="2782174" y="193529"/>
        <a:ext cx="4892322" cy="993878"/>
      </dsp:txXfrm>
    </dsp:sp>
    <dsp:sp modelId="{DBA8CE8A-F861-4EE9-99D7-350FC593B607}">
      <dsp:nvSpPr>
        <dsp:cNvPr id="0" name=""/>
        <dsp:cNvSpPr/>
      </dsp:nvSpPr>
      <dsp:spPr>
        <a:xfrm>
          <a:off x="0" y="2086"/>
          <a:ext cx="2782174" cy="1376762"/>
        </a:xfrm>
        <a:prstGeom prst="roundRect">
          <a:avLst/>
        </a:prstGeom>
        <a:solidFill>
          <a:srgbClr val="EFC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>
              <a:solidFill>
                <a:srgbClr val="71999D"/>
              </a:solidFill>
            </a:rPr>
            <a:t>Technologies</a:t>
          </a:r>
        </a:p>
      </dsp:txBody>
      <dsp:txXfrm>
        <a:off x="67208" y="69294"/>
        <a:ext cx="2647758" cy="1242346"/>
      </dsp:txXfrm>
    </dsp:sp>
    <dsp:sp modelId="{15F1AA5A-EDE0-43B5-AC21-593CCFE5B839}">
      <dsp:nvSpPr>
        <dsp:cNvPr id="0" name=""/>
        <dsp:cNvSpPr/>
      </dsp:nvSpPr>
      <dsp:spPr>
        <a:xfrm rot="5400000">
          <a:off x="4704513" y="-336976"/>
          <a:ext cx="1101410" cy="4946088"/>
        </a:xfrm>
        <a:prstGeom prst="round2SameRect">
          <a:avLst/>
        </a:prstGeom>
        <a:solidFill>
          <a:srgbClr val="EAF4F5">
            <a:alpha val="90000"/>
          </a:srgbClr>
        </a:solidFill>
        <a:ln w="25400" cap="flat" cmpd="sng" algn="ctr">
          <a:solidFill>
            <a:srgbClr val="FFFFFF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600" kern="1200" dirty="0"/>
            <a:t>Assure la fiabilité du produit ou service (contrôle)</a:t>
          </a:r>
        </a:p>
      </dsp:txBody>
      <dsp:txXfrm rot="-5400000">
        <a:off x="2782174" y="1639129"/>
        <a:ext cx="4892322" cy="993878"/>
      </dsp:txXfrm>
    </dsp:sp>
    <dsp:sp modelId="{19DA883D-4E9D-406C-BB5E-AC3BEA8F45A8}">
      <dsp:nvSpPr>
        <dsp:cNvPr id="0" name=""/>
        <dsp:cNvSpPr/>
      </dsp:nvSpPr>
      <dsp:spPr>
        <a:xfrm>
          <a:off x="0" y="1447686"/>
          <a:ext cx="2782174" cy="1376762"/>
        </a:xfrm>
        <a:prstGeom prst="roundRect">
          <a:avLst/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>
              <a:solidFill>
                <a:srgbClr val="71999D"/>
              </a:solidFill>
            </a:rPr>
            <a:t>Qualité</a:t>
          </a:r>
        </a:p>
      </dsp:txBody>
      <dsp:txXfrm>
        <a:off x="67208" y="1514894"/>
        <a:ext cx="2647758" cy="1242346"/>
      </dsp:txXfrm>
    </dsp:sp>
    <dsp:sp modelId="{289B2A10-DE5E-4379-AD98-498FBFE5E2F9}">
      <dsp:nvSpPr>
        <dsp:cNvPr id="0" name=""/>
        <dsp:cNvSpPr/>
      </dsp:nvSpPr>
      <dsp:spPr>
        <a:xfrm rot="5400000">
          <a:off x="4704513" y="1108624"/>
          <a:ext cx="1101410" cy="4946088"/>
        </a:xfrm>
        <a:prstGeom prst="round2SameRect">
          <a:avLst/>
        </a:prstGeom>
        <a:solidFill>
          <a:srgbClr val="EAF4F5">
            <a:alpha val="90000"/>
          </a:srgbClr>
        </a:solidFill>
        <a:ln w="25400" cap="flat" cmpd="sng" algn="ctr">
          <a:solidFill>
            <a:srgbClr val="FFFFFF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600" kern="1200" dirty="0"/>
            <a:t>Requiert des techniques de fabrication flexibles</a:t>
          </a:r>
        </a:p>
      </dsp:txBody>
      <dsp:txXfrm rot="-5400000">
        <a:off x="2782174" y="3084729"/>
        <a:ext cx="4892322" cy="993878"/>
      </dsp:txXfrm>
    </dsp:sp>
    <dsp:sp modelId="{23C1EEDB-75AC-458A-9DFF-37B53FBAF62B}">
      <dsp:nvSpPr>
        <dsp:cNvPr id="0" name=""/>
        <dsp:cNvSpPr/>
      </dsp:nvSpPr>
      <dsp:spPr>
        <a:xfrm>
          <a:off x="0" y="2893287"/>
          <a:ext cx="2782174" cy="1376762"/>
        </a:xfrm>
        <a:prstGeom prst="roundRect">
          <a:avLst/>
        </a:prstGeom>
        <a:solidFill>
          <a:srgbClr val="8DC1C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>
              <a:solidFill>
                <a:srgbClr val="71999D"/>
              </a:solidFill>
            </a:rPr>
            <a:t>Personnalisation</a:t>
          </a:r>
          <a:r>
            <a:rPr lang="fr-CA" sz="2400" b="1" kern="1200" dirty="0"/>
            <a:t> </a:t>
          </a:r>
          <a:r>
            <a:rPr lang="fr-CA" sz="2400" b="1" kern="1200" dirty="0">
              <a:solidFill>
                <a:srgbClr val="71999D"/>
              </a:solidFill>
            </a:rPr>
            <a:t>de</a:t>
          </a:r>
          <a:r>
            <a:rPr lang="fr-CA" sz="2400" b="1" kern="1200" dirty="0"/>
            <a:t> </a:t>
          </a:r>
          <a:r>
            <a:rPr lang="fr-CA" sz="2400" b="1" kern="1200" dirty="0">
              <a:solidFill>
                <a:srgbClr val="71999D"/>
              </a:solidFill>
            </a:rPr>
            <a:t>masse</a:t>
          </a:r>
        </a:p>
      </dsp:txBody>
      <dsp:txXfrm>
        <a:off x="67208" y="2960495"/>
        <a:ext cx="2647758" cy="12423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7B2A5-4B76-434F-B6F9-51B03E1B57BF}">
      <dsp:nvSpPr>
        <dsp:cNvPr id="0" name=""/>
        <dsp:cNvSpPr/>
      </dsp:nvSpPr>
      <dsp:spPr>
        <a:xfrm>
          <a:off x="887" y="0"/>
          <a:ext cx="2308264" cy="424847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/>
            <a:t>Analyse environnementale</a:t>
          </a:r>
          <a:endParaRPr lang="fr-FR" sz="1900" kern="1200" dirty="0"/>
        </a:p>
      </dsp:txBody>
      <dsp:txXfrm>
        <a:off x="887" y="0"/>
        <a:ext cx="2308264" cy="1274541"/>
      </dsp:txXfrm>
    </dsp:sp>
    <dsp:sp modelId="{21AEF530-5B4E-F04B-B335-EC5576802257}">
      <dsp:nvSpPr>
        <dsp:cNvPr id="0" name=""/>
        <dsp:cNvSpPr/>
      </dsp:nvSpPr>
      <dsp:spPr>
        <a:xfrm>
          <a:off x="231714" y="1274541"/>
          <a:ext cx="1846611" cy="2761506"/>
        </a:xfrm>
        <a:prstGeom prst="roundRect">
          <a:avLst>
            <a:gd name="adj" fmla="val 10000"/>
          </a:avLst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rgbClr val="71999D"/>
              </a:solidFill>
            </a:rPr>
            <a:t>Examen d’un volume important de données afin de prévoir et d’interpréter les changements et de prévoir les scénarios</a:t>
          </a:r>
        </a:p>
      </dsp:txBody>
      <dsp:txXfrm>
        <a:off x="285799" y="1328626"/>
        <a:ext cx="1738441" cy="2653336"/>
      </dsp:txXfrm>
    </dsp:sp>
    <dsp:sp modelId="{3B9531B4-151C-D545-BBEB-684CDB1B43DC}">
      <dsp:nvSpPr>
        <dsp:cNvPr id="0" name=""/>
        <dsp:cNvSpPr/>
      </dsp:nvSpPr>
      <dsp:spPr>
        <a:xfrm>
          <a:off x="2482271" y="0"/>
          <a:ext cx="2308264" cy="424847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/>
            <a:t>Veille stratégique </a:t>
          </a:r>
          <a:endParaRPr lang="fr-FR" sz="1900" kern="1200" dirty="0"/>
        </a:p>
      </dsp:txBody>
      <dsp:txXfrm>
        <a:off x="2482271" y="0"/>
        <a:ext cx="2308264" cy="1274541"/>
      </dsp:txXfrm>
    </dsp:sp>
    <dsp:sp modelId="{322DA054-D6ED-E144-A9B5-0DDE63CFF6B9}">
      <dsp:nvSpPr>
        <dsp:cNvPr id="0" name=""/>
        <dsp:cNvSpPr/>
      </dsp:nvSpPr>
      <dsp:spPr>
        <a:xfrm>
          <a:off x="2713098" y="1274541"/>
          <a:ext cx="1846611" cy="2761506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rgbClr val="71999D"/>
              </a:solidFill>
            </a:rPr>
            <a:t>Activité qui vise à connaître les concurrents et leurs activités pour déterminer les répercussions de ces activités sur son entreprise</a:t>
          </a:r>
        </a:p>
      </dsp:txBody>
      <dsp:txXfrm>
        <a:off x="2767183" y="1328626"/>
        <a:ext cx="1738441" cy="2653336"/>
      </dsp:txXfrm>
    </dsp:sp>
    <dsp:sp modelId="{2CEDA37A-DA08-1044-8C08-BE60965CA824}">
      <dsp:nvSpPr>
        <dsp:cNvPr id="0" name=""/>
        <dsp:cNvSpPr/>
      </dsp:nvSpPr>
      <dsp:spPr>
        <a:xfrm>
          <a:off x="4963655" y="0"/>
          <a:ext cx="2308264" cy="424847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/>
            <a:t>Analyse mondiale </a:t>
          </a:r>
          <a:endParaRPr lang="fr-FR" sz="1900" kern="1200" dirty="0"/>
        </a:p>
      </dsp:txBody>
      <dsp:txXfrm>
        <a:off x="4963655" y="0"/>
        <a:ext cx="2308264" cy="1274541"/>
      </dsp:txXfrm>
    </dsp:sp>
    <dsp:sp modelId="{3CED7867-7C87-6745-905F-5F8BEB30A64B}">
      <dsp:nvSpPr>
        <dsp:cNvPr id="0" name=""/>
        <dsp:cNvSpPr/>
      </dsp:nvSpPr>
      <dsp:spPr>
        <a:xfrm>
          <a:off x="5194482" y="1274541"/>
          <a:ext cx="1846611" cy="2761506"/>
        </a:xfrm>
        <a:prstGeom prst="roundRect">
          <a:avLst>
            <a:gd name="adj" fmla="val 10000"/>
          </a:avLst>
        </a:prstGeom>
        <a:solidFill>
          <a:srgbClr val="ECEA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rgbClr val="71999D"/>
              </a:solidFill>
            </a:rPr>
            <a:t>Activité qui vise à obtenir des renseignements cruciaux sur les forces mondiales pouvant avoir une influence sur son entreprise</a:t>
          </a:r>
        </a:p>
      </dsp:txBody>
      <dsp:txXfrm>
        <a:off x="5248567" y="1328626"/>
        <a:ext cx="1738441" cy="26533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6A3BB-EC67-1C47-9871-216B48A9CB3A}">
      <dsp:nvSpPr>
        <dsp:cNvPr id="0" name=""/>
        <dsp:cNvSpPr/>
      </dsp:nvSpPr>
      <dsp:spPr>
        <a:xfrm>
          <a:off x="3945" y="0"/>
          <a:ext cx="3795462" cy="3431406"/>
        </a:xfrm>
        <a:prstGeom prst="roundRect">
          <a:avLst>
            <a:gd name="adj" fmla="val 10000"/>
          </a:avLst>
        </a:prstGeom>
        <a:solidFill>
          <a:srgbClr val="EAF4F5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b="1" kern="1200" dirty="0">
              <a:solidFill>
                <a:schemeClr val="tx1"/>
              </a:solidFill>
            </a:rPr>
            <a:t>Techniques quantitatives</a:t>
          </a:r>
        </a:p>
      </dsp:txBody>
      <dsp:txXfrm>
        <a:off x="3945" y="0"/>
        <a:ext cx="3795462" cy="1029421"/>
      </dsp:txXfrm>
    </dsp:sp>
    <dsp:sp modelId="{0D6194A8-7388-9142-8EFF-E891334A1821}">
      <dsp:nvSpPr>
        <dsp:cNvPr id="0" name=""/>
        <dsp:cNvSpPr/>
      </dsp:nvSpPr>
      <dsp:spPr>
        <a:xfrm>
          <a:off x="383491" y="1030071"/>
          <a:ext cx="3036369" cy="396965"/>
        </a:xfrm>
        <a:prstGeom prst="roundRect">
          <a:avLst>
            <a:gd name="adj" fmla="val 10000"/>
          </a:avLst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>
              <a:solidFill>
                <a:srgbClr val="71999D"/>
              </a:solidFill>
            </a:rPr>
            <a:t>Séries chronologiques</a:t>
          </a:r>
        </a:p>
      </dsp:txBody>
      <dsp:txXfrm>
        <a:off x="395118" y="1041698"/>
        <a:ext cx="3013115" cy="373711"/>
      </dsp:txXfrm>
    </dsp:sp>
    <dsp:sp modelId="{458C08D7-01C6-B84F-A7A7-6F21BBDA9CE1}">
      <dsp:nvSpPr>
        <dsp:cNvPr id="0" name=""/>
        <dsp:cNvSpPr/>
      </dsp:nvSpPr>
      <dsp:spPr>
        <a:xfrm>
          <a:off x="383491" y="1488108"/>
          <a:ext cx="3036369" cy="396965"/>
        </a:xfrm>
        <a:prstGeom prst="roundRect">
          <a:avLst>
            <a:gd name="adj" fmla="val 10000"/>
          </a:avLst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>
              <a:solidFill>
                <a:srgbClr val="71999D"/>
              </a:solidFill>
            </a:rPr>
            <a:t>Modèle de régression</a:t>
          </a:r>
        </a:p>
      </dsp:txBody>
      <dsp:txXfrm>
        <a:off x="395118" y="1499735"/>
        <a:ext cx="3013115" cy="373711"/>
      </dsp:txXfrm>
    </dsp:sp>
    <dsp:sp modelId="{D71E55AB-7032-AC4C-B4C5-D4E66650FC3C}">
      <dsp:nvSpPr>
        <dsp:cNvPr id="0" name=""/>
        <dsp:cNvSpPr/>
      </dsp:nvSpPr>
      <dsp:spPr>
        <a:xfrm>
          <a:off x="383491" y="1946145"/>
          <a:ext cx="3036369" cy="396965"/>
        </a:xfrm>
        <a:prstGeom prst="roundRect">
          <a:avLst>
            <a:gd name="adj" fmla="val 10000"/>
          </a:avLst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>
              <a:solidFill>
                <a:srgbClr val="71999D"/>
              </a:solidFill>
            </a:rPr>
            <a:t>Modèle économétrique</a:t>
          </a:r>
        </a:p>
      </dsp:txBody>
      <dsp:txXfrm>
        <a:off x="395118" y="1957772"/>
        <a:ext cx="3013115" cy="373711"/>
      </dsp:txXfrm>
    </dsp:sp>
    <dsp:sp modelId="{5EC2F22F-519A-A74C-B103-E0097AFFFEB6}">
      <dsp:nvSpPr>
        <dsp:cNvPr id="0" name=""/>
        <dsp:cNvSpPr/>
      </dsp:nvSpPr>
      <dsp:spPr>
        <a:xfrm>
          <a:off x="383491" y="2404183"/>
          <a:ext cx="3036369" cy="396965"/>
        </a:xfrm>
        <a:prstGeom prst="roundRect">
          <a:avLst>
            <a:gd name="adj" fmla="val 10000"/>
          </a:avLst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>
              <a:solidFill>
                <a:srgbClr val="71999D"/>
              </a:solidFill>
            </a:rPr>
            <a:t>Indicateurs économiques</a:t>
          </a:r>
        </a:p>
      </dsp:txBody>
      <dsp:txXfrm>
        <a:off x="395118" y="2415810"/>
        <a:ext cx="3013115" cy="373711"/>
      </dsp:txXfrm>
    </dsp:sp>
    <dsp:sp modelId="{49C050A7-73D0-F943-A9B3-FD78D4D28D58}">
      <dsp:nvSpPr>
        <dsp:cNvPr id="0" name=""/>
        <dsp:cNvSpPr/>
      </dsp:nvSpPr>
      <dsp:spPr>
        <a:xfrm>
          <a:off x="383491" y="2862220"/>
          <a:ext cx="3036369" cy="396965"/>
        </a:xfrm>
        <a:prstGeom prst="roundRect">
          <a:avLst>
            <a:gd name="adj" fmla="val 10000"/>
          </a:avLst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>
              <a:solidFill>
                <a:srgbClr val="71999D"/>
              </a:solidFill>
            </a:rPr>
            <a:t>Effet de substitution</a:t>
          </a:r>
        </a:p>
      </dsp:txBody>
      <dsp:txXfrm>
        <a:off x="395118" y="2873847"/>
        <a:ext cx="3013115" cy="373711"/>
      </dsp:txXfrm>
    </dsp:sp>
    <dsp:sp modelId="{21027DA5-B1A2-B04F-958F-013EC4429E4C}">
      <dsp:nvSpPr>
        <dsp:cNvPr id="0" name=""/>
        <dsp:cNvSpPr/>
      </dsp:nvSpPr>
      <dsp:spPr>
        <a:xfrm>
          <a:off x="4084067" y="0"/>
          <a:ext cx="3795462" cy="3431406"/>
        </a:xfrm>
        <a:prstGeom prst="roundRect">
          <a:avLst>
            <a:gd name="adj" fmla="val 10000"/>
          </a:avLst>
        </a:prstGeom>
        <a:solidFill>
          <a:srgbClr val="EAF4F5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b="1" kern="1200" dirty="0">
              <a:solidFill>
                <a:srgbClr val="000000"/>
              </a:solidFill>
            </a:rPr>
            <a:t>Techniques qualitatives</a:t>
          </a:r>
        </a:p>
      </dsp:txBody>
      <dsp:txXfrm>
        <a:off x="4084067" y="0"/>
        <a:ext cx="3795462" cy="1029421"/>
      </dsp:txXfrm>
    </dsp:sp>
    <dsp:sp modelId="{29F73EBA-80AB-5642-A9F2-5B039426CD57}">
      <dsp:nvSpPr>
        <dsp:cNvPr id="0" name=""/>
        <dsp:cNvSpPr/>
      </dsp:nvSpPr>
      <dsp:spPr>
        <a:xfrm>
          <a:off x="4463613" y="1029715"/>
          <a:ext cx="3036369" cy="674133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>
              <a:solidFill>
                <a:srgbClr val="71999D"/>
              </a:solidFill>
            </a:rPr>
            <a:t>Jury d’opinion</a:t>
          </a:r>
        </a:p>
      </dsp:txBody>
      <dsp:txXfrm>
        <a:off x="4483358" y="1049460"/>
        <a:ext cx="2996879" cy="634643"/>
      </dsp:txXfrm>
    </dsp:sp>
    <dsp:sp modelId="{B8E650B9-5DD6-6D49-B2AB-0B3B9CEAC71E}">
      <dsp:nvSpPr>
        <dsp:cNvPr id="0" name=""/>
        <dsp:cNvSpPr/>
      </dsp:nvSpPr>
      <dsp:spPr>
        <a:xfrm>
          <a:off x="4463613" y="1807561"/>
          <a:ext cx="3036369" cy="674133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>
              <a:solidFill>
                <a:srgbClr val="71999D"/>
              </a:solidFill>
            </a:rPr>
            <a:t>Estimation de l’équipe de vente</a:t>
          </a:r>
        </a:p>
      </dsp:txBody>
      <dsp:txXfrm>
        <a:off x="4483358" y="1827306"/>
        <a:ext cx="2996879" cy="634643"/>
      </dsp:txXfrm>
    </dsp:sp>
    <dsp:sp modelId="{F4BE8525-D0D8-B546-B836-55143D9E8EB1}">
      <dsp:nvSpPr>
        <dsp:cNvPr id="0" name=""/>
        <dsp:cNvSpPr/>
      </dsp:nvSpPr>
      <dsp:spPr>
        <a:xfrm>
          <a:off x="4463613" y="2585408"/>
          <a:ext cx="3036369" cy="674133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>
              <a:solidFill>
                <a:srgbClr val="71999D"/>
              </a:solidFill>
            </a:rPr>
            <a:t>Évaluation des clients</a:t>
          </a:r>
        </a:p>
      </dsp:txBody>
      <dsp:txXfrm>
        <a:off x="4483358" y="2605153"/>
        <a:ext cx="2996879" cy="634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fr-CA" dirty="0"/>
              <a:t>©ERPI, tous droits réservés.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F2F7CF-B95D-D244-99B6-EEF9C32EAD28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561327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3076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fr-CA" dirty="0"/>
              <a:t>©ERPI, tous droits réservés.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F3A7B0-43F9-8D4C-A2B4-6CFD8DAF5683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6771395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pitchFamily="-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Placeholder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Cliquez et modifiez le titre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FAC552-DD6C-7B47-B5A5-B110CE98679C}" type="datetime1">
              <a:rPr lang="fr-CA"/>
              <a:pPr/>
              <a:t>2021-07-29</a:t>
            </a:fld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FE7DE-6158-FE4F-8A6E-B6EBDDCF9F70}" type="slidenum">
              <a:rPr lang="de-DE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491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B0C5D-353D-3245-98EA-41F84230FD55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7CA51A-C293-E644-9988-A1DECAB22A6B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51202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A3DF2-169E-2942-9915-BEDC0250FE20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12404-B0CB-F748-9249-692D8E2F1E37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0731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D19EE-3149-674A-97EF-F575B2942E6F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EB2E67-61B2-A04F-B554-4B5B431C2DD6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2244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43C016-3C62-DC43-BD2B-8A8D3088800B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44ECA-1FFB-9940-B930-986690C09549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3678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1BFC3-2A2F-7F49-AE0B-E4BE32E3E344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7E6B60-1420-6B43-9165-6396A3A372E4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1007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6F5273-DD63-5D41-BC2E-7749219B1114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09688A-3718-724C-AFBD-D4AB5AC3420E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3990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5822B-26F5-4848-8F72-681254E69595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AE7AE-C002-4E43-AF31-6D336D0421CD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7236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44B8E-292A-844E-91C3-C6309E2267EB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65740-4038-1842-8357-5A0585DF0ABE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568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DC21C-B151-0D4A-8D75-D50686424B03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EBC58-5098-C141-B02E-EFDBE9F0AD8F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3258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C96EA-B201-F347-96EE-392D84BEBB86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52ED49-E24B-3249-88BB-196B28EFA5AB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1928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Osaka" charset="0"/>
                <a:cs typeface="Osaka" charset="0"/>
              </a:defRPr>
            </a:lvl1pPr>
          </a:lstStyle>
          <a:p>
            <a:fld id="{8411960A-6554-DD42-97CA-AD5DA64AC12D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Osaka" charset="0"/>
                <a:cs typeface="Osaka" charset="0"/>
              </a:defRPr>
            </a:lvl1pPr>
          </a:lstStyle>
          <a:p>
            <a:fld id="{E5617B1A-049F-8B47-AB00-DC22A7235077}" type="slidenum">
              <a:rPr lang="fr-CA"/>
              <a:pPr/>
              <a:t>‹N°›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10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12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DES OPÉRATIONS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323528" y="836613"/>
            <a:ext cx="8568952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La finalité de la gestion de la chaîne de valeur </a:t>
            </a: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1556792"/>
            <a:ext cx="5255967" cy="47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48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11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12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DES OPÉRATIONS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323528" y="836613"/>
            <a:ext cx="8568952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La finalité de la gestion de la chaîne de valeur </a:t>
            </a: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700808"/>
            <a:ext cx="7520507" cy="413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20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12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12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DES OPÉRATIONS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323528" y="836613"/>
            <a:ext cx="8568952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Les avantages de la gestion de la chaîne de valeur </a:t>
            </a: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475656" y="2708920"/>
            <a:ext cx="539121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fr-FR" sz="1600" dirty="0"/>
              <a:t>L’amélioration de l’approvisionnement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fr-FR" sz="1600" dirty="0"/>
              <a:t>L’amélioration de la logistique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fr-FR" sz="1600" dirty="0"/>
              <a:t>Un meilleur développement des produits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fr-FR" sz="1600" dirty="0"/>
              <a:t>Une gestion plus efficace des commandes des clients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5571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13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12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DES OPÉRATIONS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323528" y="836613"/>
            <a:ext cx="8568952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Les conditions de réussite de la gestion </a:t>
            </a:r>
          </a:p>
          <a:p>
            <a:pPr algn="ctr"/>
            <a:r>
              <a:rPr lang="fr-FR" dirty="0"/>
              <a:t>de la chaîne de valeur </a:t>
            </a: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6"/>
          <p:cNvSpPr txBox="1">
            <a:spLocks noGrp="1"/>
          </p:cNvSpPr>
          <p:nvPr/>
        </p:nvSpPr>
        <p:spPr bwMode="auto">
          <a:xfrm>
            <a:off x="6553201" y="6560813"/>
            <a:ext cx="1773534" cy="14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8B0FAC6-29AB-5545-B768-5230A596A4B5}" type="slidenum">
              <a:rPr lang="fr-CA" sz="1000">
                <a:solidFill>
                  <a:srgbClr val="71999D"/>
                </a:solidFill>
                <a:ea typeface="ヒラギノ角ゴ Pro W3" charset="0"/>
                <a:cs typeface="ヒラギノ角ゴ Pro W3" charset="0"/>
              </a:rPr>
              <a:pPr algn="r"/>
              <a:t>13</a:t>
            </a:fld>
            <a:endParaRPr lang="fr-CA" sz="1000" dirty="0">
              <a:solidFill>
                <a:srgbClr val="71999D"/>
              </a:solidFill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988840"/>
            <a:ext cx="738475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85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14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12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DES OPÉRATIONS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323528" y="836613"/>
            <a:ext cx="8568952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Les obstacles à la gestion de la chaîne de valeur </a:t>
            </a: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082800"/>
            <a:ext cx="7660538" cy="37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29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15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12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DES OPÉRATIONS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0" y="836613"/>
            <a:ext cx="91440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Les enjeux actuels de la gestion des opérations </a:t>
            </a: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90149" y="305821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918159579"/>
              </p:ext>
            </p:extLst>
          </p:nvPr>
        </p:nvGraphicFramePr>
        <p:xfrm>
          <a:off x="785015" y="1955417"/>
          <a:ext cx="7728263" cy="4272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63313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16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12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DES OPÉRATIONS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323528" y="836613"/>
            <a:ext cx="8568952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Les techniques pour évaluer l’environnement </a:t>
            </a: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744449939"/>
              </p:ext>
            </p:extLst>
          </p:nvPr>
        </p:nvGraphicFramePr>
        <p:xfrm>
          <a:off x="971600" y="1772816"/>
          <a:ext cx="727280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37610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17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12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DES OPÉRATIONS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323528" y="836613"/>
            <a:ext cx="8568952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Les techniques pour évaluer l’environnement</a:t>
            </a:r>
            <a:endParaRPr lang="fr-FR" sz="1000" dirty="0"/>
          </a:p>
          <a:p>
            <a:pPr algn="ctr"/>
            <a:endParaRPr lang="fr-FR" sz="1000" dirty="0"/>
          </a:p>
          <a:p>
            <a:pPr algn="ctr"/>
            <a:r>
              <a:rPr lang="fr-FR" sz="1600" dirty="0"/>
              <a:t>La prévision </a:t>
            </a:r>
          </a:p>
          <a:p>
            <a:pPr algn="ctr"/>
            <a:r>
              <a:rPr lang="fr-FR" dirty="0"/>
              <a:t> </a:t>
            </a: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graphicFrame>
        <p:nvGraphicFramePr>
          <p:cNvPr id="6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520583"/>
              </p:ext>
            </p:extLst>
          </p:nvPr>
        </p:nvGraphicFramePr>
        <p:xfrm>
          <a:off x="899592" y="2204864"/>
          <a:ext cx="7883475" cy="3431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92775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18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12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DES OPÉRATIONS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323528" y="836613"/>
            <a:ext cx="8568952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Les techniques pour évaluer l’environnement</a:t>
            </a: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524738"/>
            <a:ext cx="6769844" cy="45237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65696" y="3068960"/>
            <a:ext cx="1634694" cy="346234"/>
          </a:xfrm>
          <a:prstGeom prst="wedgeEllipseCallout">
            <a:avLst>
              <a:gd name="adj1" fmla="val 56552"/>
              <a:gd name="adj2" fmla="val 134899"/>
            </a:avLst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ou </a:t>
            </a:r>
            <a:r>
              <a:rPr lang="fr-FR" sz="1000" i="1" dirty="0"/>
              <a:t>benchmarking</a:t>
            </a:r>
          </a:p>
        </p:txBody>
      </p:sp>
    </p:spTree>
    <p:extLst>
      <p:ext uri="{BB962C8B-B14F-4D97-AF65-F5344CB8AC3E}">
        <p14:creationId xmlns:p14="http://schemas.microsoft.com/office/powerpoint/2010/main" val="689626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19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12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DES OPÉRATIONS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323528" y="836613"/>
            <a:ext cx="8568952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dirty="0"/>
              <a:t>Les techniques de répartition des ressources </a:t>
            </a:r>
          </a:p>
          <a:p>
            <a:pPr algn="ctr"/>
            <a:endParaRPr lang="fr-FR" sz="1000" dirty="0"/>
          </a:p>
          <a:p>
            <a:pPr algn="ctr"/>
            <a:r>
              <a:rPr lang="fr-FR" dirty="0"/>
              <a:t> </a:t>
            </a: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844824"/>
            <a:ext cx="7878517" cy="324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66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 txBox="1">
            <a:spLocks noGrp="1"/>
          </p:cNvSpPr>
          <p:nvPr/>
        </p:nvSpPr>
        <p:spPr bwMode="auto">
          <a:xfrm>
            <a:off x="6553200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A1E3A074-12F2-6E49-A83D-C1AA4334E3EC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2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6147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7" name="Placeholder 2"/>
          <p:cNvSpPr txBox="1">
            <a:spLocks noChangeArrowheads="1"/>
          </p:cNvSpPr>
          <p:nvPr/>
        </p:nvSpPr>
        <p:spPr bwMode="auto">
          <a:xfrm>
            <a:off x="1295400" y="1219200"/>
            <a:ext cx="7239000" cy="1219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 algn="l" eaLnBrk="1" hangingPunct="1">
              <a:defRPr/>
            </a:pPr>
            <a:r>
              <a:rPr lang="fr-CA" altLang="fr-FR" sz="3600" b="1" kern="0" dirty="0"/>
              <a:t>CHAPITRE 12</a:t>
            </a:r>
            <a:endParaRPr lang="en-US" altLang="fr-FR" sz="3600" b="1" kern="0" dirty="0"/>
          </a:p>
        </p:txBody>
      </p:sp>
      <p:sp>
        <p:nvSpPr>
          <p:cNvPr id="6149" name="Placeholder 3"/>
          <p:cNvSpPr txBox="1">
            <a:spLocks noChangeArrowheads="1"/>
          </p:cNvSpPr>
          <p:nvPr/>
        </p:nvSpPr>
        <p:spPr bwMode="auto">
          <a:xfrm>
            <a:off x="1295400" y="2667000"/>
            <a:ext cx="723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dirty="0"/>
              <a:t>LA GESTION DES OPÉRATIONS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20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12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DES OPÉRATIONS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323528" y="836613"/>
            <a:ext cx="8568952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Les techniques de planification contemporaines</a:t>
            </a:r>
            <a:endParaRPr lang="fr-FR" sz="1000" dirty="0"/>
          </a:p>
          <a:p>
            <a:pPr algn="ctr"/>
            <a:endParaRPr lang="fr-FR" sz="1000" dirty="0"/>
          </a:p>
          <a:p>
            <a:pPr algn="ctr"/>
            <a:r>
              <a:rPr lang="fr-FR" sz="1600" dirty="0"/>
              <a:t>La gestion de projet et le rôle du chef de projet </a:t>
            </a:r>
          </a:p>
          <a:p>
            <a:pPr algn="ctr"/>
            <a:endParaRPr lang="fr-FR" sz="1600" dirty="0"/>
          </a:p>
          <a:p>
            <a:pPr algn="ctr"/>
            <a:r>
              <a:rPr lang="fr-FR" dirty="0"/>
              <a:t> </a:t>
            </a:r>
          </a:p>
          <a:p>
            <a:pPr algn="ctr"/>
            <a:endParaRPr lang="fr-FR" sz="1000" dirty="0"/>
          </a:p>
          <a:p>
            <a:pPr algn="ctr"/>
            <a:r>
              <a:rPr lang="fr-FR" dirty="0"/>
              <a:t> </a:t>
            </a: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564904"/>
            <a:ext cx="8649253" cy="211745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67544" y="5085184"/>
            <a:ext cx="7920880" cy="779026"/>
          </a:xfrm>
          <a:prstGeom prst="wedgeEllipseCallout">
            <a:avLst>
              <a:gd name="adj1" fmla="val 6305"/>
              <a:gd name="adj2" fmla="val -108730"/>
            </a:avLst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000" dirty="0">
                <a:latin typeface="+mn-lt"/>
              </a:rPr>
              <a:t>Le chef de projet est</a:t>
            </a:r>
            <a:r>
              <a:rPr lang="fr-FR" sz="1000" b="1" dirty="0">
                <a:latin typeface="+mn-lt"/>
              </a:rPr>
              <a:t> seul </a:t>
            </a:r>
            <a:r>
              <a:rPr lang="fr-FR" sz="1000" dirty="0">
                <a:latin typeface="+mn-lt"/>
              </a:rPr>
              <a:t>responsable de la réalisation du projet.</a:t>
            </a:r>
          </a:p>
          <a:p>
            <a:pPr marL="285750" indent="-285750">
              <a:buFont typeface="Arial"/>
              <a:buChar char="•"/>
            </a:pPr>
            <a:r>
              <a:rPr lang="fr-FR" sz="1000" dirty="0">
                <a:latin typeface="+mn-lt"/>
              </a:rPr>
              <a:t>Son </a:t>
            </a:r>
            <a:r>
              <a:rPr lang="fr-FR" sz="1000" b="1" dirty="0">
                <a:latin typeface="+mn-lt"/>
              </a:rPr>
              <a:t>aptitude à communiquer </a:t>
            </a:r>
            <a:r>
              <a:rPr lang="fr-FR" sz="1000" dirty="0">
                <a:latin typeface="+mn-lt"/>
              </a:rPr>
              <a:t>et son </a:t>
            </a:r>
            <a:r>
              <a:rPr lang="fr-FR" sz="1000" b="1" dirty="0">
                <a:latin typeface="+mn-lt"/>
              </a:rPr>
              <a:t>pouvoir de persuasion </a:t>
            </a:r>
            <a:r>
              <a:rPr lang="fr-FR" sz="1000" dirty="0">
                <a:latin typeface="+mn-lt"/>
              </a:rPr>
              <a:t>sont ses seuls outils d’influence véritables.</a:t>
            </a:r>
          </a:p>
        </p:txBody>
      </p:sp>
    </p:spTree>
    <p:extLst>
      <p:ext uri="{BB962C8B-B14F-4D97-AF65-F5344CB8AC3E}">
        <p14:creationId xmlns:p14="http://schemas.microsoft.com/office/powerpoint/2010/main" val="2022496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21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12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DES OPÉRATIONS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0" y="836613"/>
            <a:ext cx="91440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Les techniques de planification contemporaines</a:t>
            </a:r>
            <a:endParaRPr lang="fr-FR" sz="1000" dirty="0"/>
          </a:p>
          <a:p>
            <a:pPr algn="ctr"/>
            <a:endParaRPr lang="fr-FR" sz="1000" dirty="0"/>
          </a:p>
          <a:p>
            <a:pPr algn="ctr"/>
            <a:r>
              <a:rPr lang="fr-FR" sz="1600" dirty="0"/>
              <a:t>La planification par scénarios </a:t>
            </a:r>
          </a:p>
          <a:p>
            <a:pPr algn="ctr"/>
            <a:r>
              <a:rPr lang="fr-FR" dirty="0"/>
              <a:t> </a:t>
            </a:r>
          </a:p>
          <a:p>
            <a:pPr algn="ctr"/>
            <a:endParaRPr lang="fr-FR" sz="1000" dirty="0"/>
          </a:p>
          <a:p>
            <a:pPr algn="ctr"/>
            <a:r>
              <a:rPr lang="fr-FR" dirty="0"/>
              <a:t> </a:t>
            </a: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pic>
        <p:nvPicPr>
          <p:cNvPr id="6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3945698" cy="355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3491880" y="2348880"/>
            <a:ext cx="4860032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50825" indent="-2508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fr-CA" sz="1600" dirty="0"/>
              <a:t>Un scénario est une vision cohérente de l’avenir probable, et ce qui est probable peut être </a:t>
            </a:r>
            <a:r>
              <a:rPr lang="fr-CA" sz="1600" b="1" dirty="0"/>
              <a:t>mieux</a:t>
            </a:r>
            <a:r>
              <a:rPr lang="fr-CA" sz="1600" dirty="0"/>
              <a:t> ou </a:t>
            </a:r>
            <a:r>
              <a:rPr lang="fr-CA" sz="1600" b="1" dirty="0"/>
              <a:t>pire</a:t>
            </a:r>
            <a:r>
              <a:rPr lang="fr-CA" sz="1600" dirty="0"/>
              <a:t> que ce qu’on a déjà vécu.</a:t>
            </a:r>
          </a:p>
          <a:p>
            <a:pPr marL="0" indent="0">
              <a:spcAft>
                <a:spcPts val="1200"/>
              </a:spcAft>
            </a:pPr>
            <a:r>
              <a:rPr lang="fr-FR" sz="1600" dirty="0"/>
              <a:t>Pour s’y préparer :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fr-FR" sz="1600" dirty="0"/>
              <a:t>Énumérer les </a:t>
            </a:r>
            <a:r>
              <a:rPr lang="fr-FR" sz="1600" b="1" dirty="0"/>
              <a:t>événements imprévus </a:t>
            </a:r>
            <a:r>
              <a:rPr lang="fr-FR" sz="1600" dirty="0"/>
              <a:t>possibles. 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fr-FR" sz="1600" dirty="0"/>
              <a:t>Déterminer si ces événements présentent des </a:t>
            </a:r>
            <a:r>
              <a:rPr lang="fr-FR" sz="1600" b="1" dirty="0"/>
              <a:t>indicateurs précoces</a:t>
            </a:r>
            <a:r>
              <a:rPr lang="fr-FR" sz="1600" dirty="0"/>
              <a:t>. 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fr-FR" sz="1600" dirty="0"/>
              <a:t>Mettre sur pied un </a:t>
            </a:r>
            <a:r>
              <a:rPr lang="fr-FR" sz="1600" b="1" dirty="0"/>
              <a:t>système de collecte de renseignements </a:t>
            </a:r>
            <a:r>
              <a:rPr lang="fr-FR" sz="1600" dirty="0"/>
              <a:t>concernant les indicateurs précoces. 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fr-FR" sz="1600" dirty="0"/>
              <a:t>Avoir un </a:t>
            </a:r>
            <a:r>
              <a:rPr lang="fr-FR" sz="1600" b="1" dirty="0"/>
              <a:t>plan d’intervention en place </a:t>
            </a:r>
            <a:r>
              <a:rPr lang="fr-FR" sz="1600" dirty="0"/>
              <a:t>lorsque survient un événement imprévu. </a:t>
            </a:r>
            <a:endParaRPr lang="fr-FR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31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4C1FCA25-D2BB-0744-B5B9-58A8EF517BDF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3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8195" name="Placeholder 2"/>
          <p:cNvSpPr>
            <a:spLocks noChangeArrowheads="1"/>
          </p:cNvSpPr>
          <p:nvPr/>
        </p:nvSpPr>
        <p:spPr bwMode="auto">
          <a:xfrm>
            <a:off x="2555776" y="6453336"/>
            <a:ext cx="6083970" cy="26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12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DES OPÉRATIONS </a:t>
            </a:r>
          </a:p>
        </p:txBody>
      </p:sp>
      <p:sp>
        <p:nvSpPr>
          <p:cNvPr id="8196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7" name="Placeholder 2"/>
          <p:cNvSpPr txBox="1">
            <a:spLocks noChangeArrowheads="1"/>
          </p:cNvSpPr>
          <p:nvPr/>
        </p:nvSpPr>
        <p:spPr bwMode="auto">
          <a:xfrm>
            <a:off x="1411288" y="1133475"/>
            <a:ext cx="7239000" cy="863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 algn="l" eaLnBrk="1" hangingPunct="1">
              <a:defRPr/>
            </a:pPr>
            <a:r>
              <a:rPr lang="en-US" altLang="fr-FR" sz="3600" b="1" kern="0" dirty="0"/>
              <a:t>Objectifs</a:t>
            </a:r>
          </a:p>
        </p:txBody>
      </p:sp>
      <p:sp>
        <p:nvSpPr>
          <p:cNvPr id="8198" name="Placeholder 3"/>
          <p:cNvSpPr txBox="1">
            <a:spLocks noChangeArrowheads="1"/>
          </p:cNvSpPr>
          <p:nvPr/>
        </p:nvSpPr>
        <p:spPr bwMode="auto">
          <a:xfrm>
            <a:off x="1411288" y="1997075"/>
            <a:ext cx="72390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fr-FR" sz="1400" dirty="0"/>
              <a:t>Définir les rôles de la gestion des opérations. 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fr-FR" sz="1400" dirty="0"/>
              <a:t>Expliquer la nature et la finalité de la gestion de la chaîne de valeur. 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fr-FR" sz="1400" dirty="0"/>
              <a:t>Décrire le processus de gestion de la chaîne de valeur. 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fr-FR" sz="1400" dirty="0"/>
              <a:t>Expliquer les enjeux actuels de la gestion stratégique des opérations. 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fr-FR" sz="1400" dirty="0"/>
              <a:t>Décrire les techniques qui permettent l’analyse de l’environnement. 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fr-FR" sz="1400" dirty="0"/>
              <a:t>Décrire les outils que les gestionnaires peuvent utiliser pour répartir efficacement les ressources. 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fr-FR" sz="1400" dirty="0"/>
              <a:t>Décrire la gestion de projet et la planification par scénarios.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4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12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DES OPÉRATIONS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Les rôles de la gestion des opérations </a:t>
            </a: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graphicFrame>
        <p:nvGraphicFramePr>
          <p:cNvPr id="6" name="Espace réservé du conten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359680"/>
              </p:ext>
            </p:extLst>
          </p:nvPr>
        </p:nvGraphicFramePr>
        <p:xfrm>
          <a:off x="1259632" y="1475943"/>
          <a:ext cx="4680520" cy="4583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angle 1"/>
          <p:cNvSpPr/>
          <p:nvPr/>
        </p:nvSpPr>
        <p:spPr>
          <a:xfrm>
            <a:off x="4067944" y="4653136"/>
            <a:ext cx="4572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fr-CA" sz="1600" dirty="0"/>
              <a:t>… du processus de transformation des ressources en biens et services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788024" y="2060848"/>
            <a:ext cx="2122843" cy="779026"/>
          </a:xfrm>
          <a:prstGeom prst="wedgeEllipseCallout">
            <a:avLst>
              <a:gd name="adj1" fmla="val -108353"/>
              <a:gd name="adj2" fmla="val 48800"/>
            </a:avLst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Infrastructure </a:t>
            </a:r>
          </a:p>
          <a:p>
            <a:pPr algn="ctr"/>
            <a:r>
              <a:rPr lang="fr-FR" sz="1000" dirty="0"/>
              <a:t>v.s. </a:t>
            </a:r>
          </a:p>
          <a:p>
            <a:pPr algn="ctr"/>
            <a:r>
              <a:rPr lang="fr-FR" sz="1000" dirty="0"/>
              <a:t>intrants et processus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5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12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DES OPÉRATIONS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Les rôles de la gestion des opérations </a:t>
            </a: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2276872"/>
            <a:ext cx="7001778" cy="232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17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6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12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DES OPÉRATIONS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La gestion de la productivité </a:t>
            </a: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844824"/>
            <a:ext cx="3456384" cy="357933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2420888"/>
            <a:ext cx="405460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23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7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12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DES OPÉRATIONS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La gestion de la productivité </a:t>
            </a: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707342674"/>
              </p:ext>
            </p:extLst>
          </p:nvPr>
        </p:nvGraphicFramePr>
        <p:xfrm>
          <a:off x="683568" y="1700808"/>
          <a:ext cx="7955483" cy="4416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5827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2BE7DC-5DFF-4DED-89B6-0F9A9AAF0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D0F3A5-C012-4F0C-82E2-5E9F8C0B4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3B713D-05F9-4EA9-867F-804D87D79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13E3FA-F675-4047-A7CA-9036F4A22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8788B9-C4D4-4497-B1B1-9D4322001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A7D7A9-6234-47E5-9643-DBE6BBD379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992EBE-C89F-493C-A0E9-1ED7A1231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46BD58-B86E-44FF-9D4C-C71D1AA7A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6F2201-D1AD-497C-B283-7F5DD95A0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F2E877-9385-4FFD-A14A-8B0833FA6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CD36F6-DE70-444C-BBD8-7EB64A2C1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10617E-B771-4F3F-9074-EF3E67C18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82EF44-2121-4C37-9773-CCEC9D6AF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D91D8F-CF54-4415-A310-9F8AC972B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8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12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DES OPÉRATIONS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323528" y="836613"/>
            <a:ext cx="8568952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La relation entre l’incertitude de l’environnement et la structure de l’organisation </a:t>
            </a: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43608" y="2852936"/>
            <a:ext cx="743971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fr-FR" dirty="0"/>
              <a:t>Dans les environnements stables et simples, les modèles mécanistes peuvent être plus efficaces. </a:t>
            </a:r>
          </a:p>
          <a:p>
            <a:pPr marL="342900" indent="-342900">
              <a:buFont typeface="Arial"/>
              <a:buChar char="•"/>
            </a:pPr>
            <a:r>
              <a:rPr lang="fr-FR" dirty="0"/>
              <a:t>Plus l’incertitude est grande, plus l’organisation a besoin de la flexibilité d’un modèle organique.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5280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9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12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DES OPÉRATIONS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323528" y="836613"/>
            <a:ext cx="8568952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La gestion de la chaîne de valeur </a:t>
            </a: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208" y="3861048"/>
            <a:ext cx="1655763" cy="2304256"/>
          </a:xfrm>
          <a:prstGeom prst="rect">
            <a:avLst/>
          </a:prstGeom>
          <a:solidFill>
            <a:srgbClr val="EFC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fr-CA" sz="1200" u="sng" dirty="0">
                <a:solidFill>
                  <a:srgbClr val="71999D"/>
                </a:solidFill>
                <a:latin typeface="Arial" charset="0"/>
                <a:ea typeface="ＭＳ Ｐゴシック" charset="0"/>
                <a:cs typeface="Arial" charset="0"/>
              </a:rPr>
              <a:t>Approvisionnement</a:t>
            </a:r>
            <a:r>
              <a:rPr lang="fr-CA" sz="1200" dirty="0">
                <a:solidFill>
                  <a:srgbClr val="71999D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</a:p>
          <a:p>
            <a:pPr eaLnBrk="1" hangingPunct="1">
              <a:defRPr/>
            </a:pPr>
            <a:endParaRPr lang="fr-CA" sz="1200" dirty="0">
              <a:solidFill>
                <a:srgbClr val="71999D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171450" indent="-171450" eaLnBrk="1" hangingPunct="1">
              <a:buFont typeface="Arial"/>
              <a:buChar char="•"/>
              <a:defRPr/>
            </a:pPr>
            <a:r>
              <a:rPr lang="fr-CA" sz="1200" dirty="0">
                <a:solidFill>
                  <a:srgbClr val="71999D"/>
                </a:solidFill>
                <a:latin typeface="Arial" charset="0"/>
                <a:ea typeface="ＭＳ Ｐゴシック" charset="0"/>
                <a:cs typeface="Arial" charset="0"/>
              </a:rPr>
              <a:t>Matières premières</a:t>
            </a:r>
          </a:p>
          <a:p>
            <a:pPr marL="171450" indent="-171450" eaLnBrk="1" hangingPunct="1">
              <a:buFont typeface="Arial"/>
              <a:buChar char="•"/>
              <a:defRPr/>
            </a:pPr>
            <a:endParaRPr lang="fr-CA" sz="1200" dirty="0">
              <a:solidFill>
                <a:srgbClr val="71999D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171450" indent="-171450" eaLnBrk="1" hangingPunct="1">
              <a:buFont typeface="Arial"/>
              <a:buChar char="•"/>
              <a:defRPr/>
            </a:pPr>
            <a:r>
              <a:rPr lang="fr-CA" sz="1200" dirty="0">
                <a:solidFill>
                  <a:srgbClr val="71999D"/>
                </a:solidFill>
                <a:latin typeface="Arial" charset="0"/>
                <a:ea typeface="ＭＳ Ｐゴシック" charset="0"/>
                <a:cs typeface="Arial" charset="0"/>
              </a:rPr>
              <a:t>Réception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85408" y="3861048"/>
            <a:ext cx="1800225" cy="2304256"/>
          </a:xfrm>
          <a:prstGeom prst="rect">
            <a:avLst/>
          </a:prstGeom>
          <a:solidFill>
            <a:srgbClr val="ADD387"/>
          </a:solidFill>
          <a:ln>
            <a:solidFill>
              <a:srgbClr val="FFFF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200" u="sng" dirty="0">
                <a:solidFill>
                  <a:srgbClr val="71999D"/>
                </a:solidFill>
                <a:latin typeface="Arial" pitchFamily="34" charset="0"/>
                <a:cs typeface="Arial" pitchFamily="34" charset="0"/>
              </a:rPr>
              <a:t>Production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 sz="1200" dirty="0">
              <a:solidFill>
                <a:srgbClr val="71999D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CA" sz="1200" dirty="0">
                <a:solidFill>
                  <a:srgbClr val="71999D"/>
                </a:solidFill>
                <a:latin typeface="Arial" pitchFamily="34" charset="0"/>
                <a:cs typeface="Arial" pitchFamily="34" charset="0"/>
              </a:rPr>
              <a:t>Transformation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fr-CA" sz="1200" dirty="0">
              <a:solidFill>
                <a:srgbClr val="71999D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CA" sz="1200" dirty="0">
                <a:solidFill>
                  <a:srgbClr val="71999D"/>
                </a:solidFill>
                <a:latin typeface="Arial" pitchFamily="34" charset="0"/>
                <a:cs typeface="Arial" pitchFamily="34" charset="0"/>
              </a:rPr>
              <a:t>Assemblage</a:t>
            </a:r>
          </a:p>
        </p:txBody>
      </p:sp>
      <p:sp>
        <p:nvSpPr>
          <p:cNvPr id="8" name="Rectangle 7"/>
          <p:cNvSpPr/>
          <p:nvPr/>
        </p:nvSpPr>
        <p:spPr>
          <a:xfrm>
            <a:off x="3658658" y="3861048"/>
            <a:ext cx="1800225" cy="2304256"/>
          </a:xfrm>
          <a:prstGeom prst="rect">
            <a:avLst/>
          </a:prstGeom>
          <a:solidFill>
            <a:srgbClr val="8DC1C5"/>
          </a:solidFill>
          <a:ln>
            <a:solidFill>
              <a:srgbClr val="FFFF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200" u="sng" dirty="0">
                <a:solidFill>
                  <a:srgbClr val="71999D"/>
                </a:solidFill>
                <a:latin typeface="Arial" pitchFamily="34" charset="0"/>
                <a:cs typeface="Arial" pitchFamily="34" charset="0"/>
              </a:rPr>
              <a:t>Logistique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fr-CA" sz="1200" dirty="0">
              <a:solidFill>
                <a:srgbClr val="71999D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CA" sz="1200" dirty="0">
                <a:solidFill>
                  <a:srgbClr val="71999D"/>
                </a:solidFill>
                <a:latin typeface="Arial" pitchFamily="34" charset="0"/>
                <a:cs typeface="Arial" pitchFamily="34" charset="0"/>
              </a:rPr>
              <a:t>Entreposage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fr-CA" sz="1200" dirty="0">
              <a:solidFill>
                <a:srgbClr val="71999D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CA" sz="1200" dirty="0">
                <a:solidFill>
                  <a:srgbClr val="71999D"/>
                </a:solidFill>
                <a:latin typeface="Arial" pitchFamily="34" charset="0"/>
                <a:cs typeface="Arial" pitchFamily="34" charset="0"/>
              </a:rPr>
              <a:t>Livraison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fr-CA" sz="1200" dirty="0">
              <a:solidFill>
                <a:srgbClr val="71999D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CA" sz="1200" dirty="0">
                <a:solidFill>
                  <a:srgbClr val="71999D"/>
                </a:solidFill>
                <a:latin typeface="Arial" pitchFamily="34" charset="0"/>
                <a:cs typeface="Arial" pitchFamily="34" charset="0"/>
              </a:rPr>
              <a:t>Gestion des commandes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30321" y="3861048"/>
            <a:ext cx="1672669" cy="2304256"/>
          </a:xfrm>
          <a:prstGeom prst="rect">
            <a:avLst/>
          </a:prstGeom>
          <a:solidFill>
            <a:srgbClr val="ECEA84"/>
          </a:solidFill>
          <a:ln>
            <a:solidFill>
              <a:srgbClr val="FFFF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200" u="sng" dirty="0">
                <a:solidFill>
                  <a:srgbClr val="71999D"/>
                </a:solidFill>
                <a:latin typeface="Arial" pitchFamily="34" charset="0"/>
                <a:cs typeface="Arial" pitchFamily="34" charset="0"/>
              </a:rPr>
              <a:t>Commercialisation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 sz="1200" dirty="0">
              <a:solidFill>
                <a:srgbClr val="71999D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CA" sz="1200" dirty="0">
                <a:solidFill>
                  <a:srgbClr val="71999D"/>
                </a:solidFill>
                <a:latin typeface="Arial" pitchFamily="34" charset="0"/>
                <a:cs typeface="Arial" pitchFamily="34" charset="0"/>
              </a:rPr>
              <a:t>Ventes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fr-CA" sz="1200" dirty="0">
              <a:solidFill>
                <a:srgbClr val="71999D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CA" sz="1200" dirty="0">
                <a:solidFill>
                  <a:srgbClr val="71999D"/>
                </a:solidFill>
                <a:latin typeface="Arial" pitchFamily="34" charset="0"/>
                <a:cs typeface="Arial" pitchFamily="34" charset="0"/>
              </a:rPr>
              <a:t>Marketing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74998" y="3861048"/>
            <a:ext cx="1784335" cy="2304256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fr-CA" sz="1200" u="sng" dirty="0">
                <a:solidFill>
                  <a:srgbClr val="71999D"/>
                </a:solidFill>
                <a:latin typeface="Arial" charset="0"/>
                <a:ea typeface="ＭＳ Ｐゴシック" charset="0"/>
                <a:cs typeface="Arial" charset="0"/>
              </a:rPr>
              <a:t>Service à la clientèle</a:t>
            </a:r>
          </a:p>
          <a:p>
            <a:pPr eaLnBrk="1" hangingPunct="1">
              <a:defRPr/>
            </a:pPr>
            <a:endParaRPr lang="fr-CA" sz="1200" dirty="0">
              <a:solidFill>
                <a:srgbClr val="71999D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171450" indent="-171450" eaLnBrk="1" hangingPunct="1">
              <a:buFont typeface="Arial"/>
              <a:buChar char="•"/>
              <a:defRPr/>
            </a:pPr>
            <a:r>
              <a:rPr lang="fr-CA" sz="1200" dirty="0">
                <a:solidFill>
                  <a:srgbClr val="71999D"/>
                </a:solidFill>
                <a:latin typeface="Arial" charset="0"/>
                <a:ea typeface="ＭＳ Ｐゴシック" charset="0"/>
                <a:cs typeface="Arial" charset="0"/>
              </a:rPr>
              <a:t>Support à la clientèle</a:t>
            </a:r>
          </a:p>
          <a:p>
            <a:pPr marL="171450" indent="-171450" eaLnBrk="1" hangingPunct="1">
              <a:buFont typeface="Arial"/>
              <a:buChar char="•"/>
              <a:defRPr/>
            </a:pPr>
            <a:endParaRPr lang="fr-CA" sz="1200" dirty="0">
              <a:solidFill>
                <a:srgbClr val="71999D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171450" indent="-171450" eaLnBrk="1" hangingPunct="1">
              <a:buFont typeface="Arial"/>
              <a:buChar char="•"/>
              <a:defRPr/>
            </a:pPr>
            <a:r>
              <a:rPr lang="fr-CA" sz="1200" dirty="0">
                <a:solidFill>
                  <a:srgbClr val="71999D"/>
                </a:solidFill>
                <a:latin typeface="Arial" charset="0"/>
                <a:ea typeface="ＭＳ Ｐゴシック" charset="0"/>
                <a:cs typeface="Arial" charset="0"/>
              </a:rPr>
              <a:t>Garantie</a:t>
            </a:r>
          </a:p>
          <a:p>
            <a:pPr marL="171450" indent="-171450" eaLnBrk="1" hangingPunct="1">
              <a:buFont typeface="Arial"/>
              <a:buChar char="•"/>
              <a:defRPr/>
            </a:pPr>
            <a:endParaRPr lang="fr-CA" sz="1200" dirty="0">
              <a:solidFill>
                <a:srgbClr val="71999D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171450" indent="-171450" eaLnBrk="1" hangingPunct="1">
              <a:buFont typeface="Arial"/>
              <a:buChar char="•"/>
              <a:defRPr/>
            </a:pPr>
            <a:r>
              <a:rPr lang="fr-CA" sz="1200" dirty="0">
                <a:solidFill>
                  <a:srgbClr val="71999D"/>
                </a:solidFill>
                <a:latin typeface="Arial" charset="0"/>
                <a:ea typeface="ＭＳ Ｐゴシック" charset="0"/>
                <a:cs typeface="Arial" charset="0"/>
              </a:rPr>
              <a:t>Maintenance</a:t>
            </a:r>
          </a:p>
          <a:p>
            <a:pPr marL="171450" indent="-171450" eaLnBrk="1" hangingPunct="1">
              <a:buFont typeface="Arial"/>
              <a:buChar char="•"/>
              <a:defRPr/>
            </a:pPr>
            <a:endParaRPr lang="fr-CA" sz="1200" dirty="0">
              <a:solidFill>
                <a:srgbClr val="71999D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171450" indent="-171450" eaLnBrk="1" hangingPunct="1">
              <a:buFont typeface="Arial"/>
              <a:buChar char="•"/>
              <a:defRPr/>
            </a:pPr>
            <a:r>
              <a:rPr lang="fr-CA" sz="1200" dirty="0">
                <a:solidFill>
                  <a:srgbClr val="71999D"/>
                </a:solidFill>
                <a:latin typeface="Arial" charset="0"/>
                <a:ea typeface="ＭＳ Ｐゴシック" charset="0"/>
                <a:cs typeface="Arial" charset="0"/>
              </a:rPr>
              <a:t>Retours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563888" y="1844824"/>
            <a:ext cx="4993137" cy="1514773"/>
          </a:xfrm>
          <a:prstGeom prst="wedgeEllipseCallou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Processus de gestion de la séquence d’activités qui créent de la valeur à chaque étape du processus de production.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877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Modele_physique_xxi TOME_A">
  <a:themeElements>
    <a:clrScheme name="Nouvelle pré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é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Nouvelle pré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33D67E392C034093A49D8A1FE87569" ma:contentTypeVersion="12" ma:contentTypeDescription="Create a new document." ma:contentTypeScope="" ma:versionID="3327a54f1c5cdabcbba6511be7c3eecf">
  <xsd:schema xmlns:xsd="http://www.w3.org/2001/XMLSchema" xmlns:xs="http://www.w3.org/2001/XMLSchema" xmlns:p="http://schemas.microsoft.com/office/2006/metadata/properties" xmlns:ns3="864a3cf8-a64c-4a72-8c5f-827b906bcfa1" xmlns:ns4="4ce05ea9-0fe6-429c-9c8b-e66c60002957" targetNamespace="http://schemas.microsoft.com/office/2006/metadata/properties" ma:root="true" ma:fieldsID="71cabcdf2593f1ab1eaec32db973b6ba" ns3:_="" ns4:_="">
    <xsd:import namespace="864a3cf8-a64c-4a72-8c5f-827b906bcfa1"/>
    <xsd:import namespace="4ce05ea9-0fe6-429c-9c8b-e66c600029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a3cf8-a64c-4a72-8c5f-827b906bcf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05ea9-0fe6-429c-9c8b-e66c600029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1BAD62-7C62-4E65-ABF0-BA83BFD5DC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98AEDA-E3A2-4660-B74A-8F6BCC54FA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4a3cf8-a64c-4a72-8c5f-827b906bcfa1"/>
    <ds:schemaRef ds:uri="4ce05ea9-0fe6-429c-9c8b-e66c600029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9E5BC6-78BD-4C76-B77C-25213AADD6DE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4ce05ea9-0fe6-429c-9c8b-e66c60002957"/>
    <ds:schemaRef ds:uri="864a3cf8-a64c-4a72-8c5f-827b906bcfa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Modele_physique_xxi TOME_A.pot</Template>
  <TotalTime>4220</TotalTime>
  <Words>1335</Words>
  <Application>Microsoft Office PowerPoint</Application>
  <PresentationFormat>Affichage à l'écran (4:3)</PresentationFormat>
  <Paragraphs>259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3" baseType="lpstr">
      <vt:lpstr>Arial</vt:lpstr>
      <vt:lpstr>Modele_physique_xxi TOME_A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•••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Martin Tremblay</dc:creator>
  <cp:lastModifiedBy>David Coulombe</cp:lastModifiedBy>
  <cp:revision>240</cp:revision>
  <cp:lastPrinted>2012-11-19T20:15:19Z</cp:lastPrinted>
  <dcterms:created xsi:type="dcterms:W3CDTF">2010-06-17T13:05:13Z</dcterms:created>
  <dcterms:modified xsi:type="dcterms:W3CDTF">2021-07-29T17:46:41Z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0x010100F633D67E392C034093A49D8A1FE87569</vt:lpwstr>
  </property>
</Properties>
</file>