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3" r:id="rId4"/>
  </p:sldMasterIdLst>
  <p:notesMasterIdLst>
    <p:notesMasterId r:id="rId36"/>
  </p:notesMasterIdLst>
  <p:handoutMasterIdLst>
    <p:handoutMasterId r:id="rId37"/>
  </p:handoutMasterIdLst>
  <p:sldIdLst>
    <p:sldId id="256" r:id="rId5"/>
    <p:sldId id="257" r:id="rId6"/>
    <p:sldId id="260"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40" r:id="rId20"/>
    <p:sldId id="424" r:id="rId21"/>
    <p:sldId id="425" r:id="rId22"/>
    <p:sldId id="426" r:id="rId23"/>
    <p:sldId id="428" r:id="rId24"/>
    <p:sldId id="427" r:id="rId25"/>
    <p:sldId id="439" r:id="rId26"/>
    <p:sldId id="441" r:id="rId27"/>
    <p:sldId id="429" r:id="rId28"/>
    <p:sldId id="430" r:id="rId29"/>
    <p:sldId id="432" r:id="rId30"/>
    <p:sldId id="431" r:id="rId31"/>
    <p:sldId id="433" r:id="rId32"/>
    <p:sldId id="442" r:id="rId33"/>
    <p:sldId id="436" r:id="rId34"/>
    <p:sldId id="437" r:id="rId35"/>
  </p:sldIdLst>
  <p:sldSz cx="9144000" cy="6858000" type="screen4x3"/>
  <p:notesSz cx="6858000" cy="9144000"/>
  <p:defaultTextStyle>
    <a:defPPr>
      <a:defRPr lang="fr-CA"/>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1480">
          <p15:clr>
            <a:srgbClr val="A4A3A4"/>
          </p15:clr>
        </p15:guide>
        <p15:guide id="2" pos="2880">
          <p15:clr>
            <a:srgbClr val="A4A3A4"/>
          </p15:clr>
        </p15:guide>
        <p15:guide id="3" pos="431">
          <p15:clr>
            <a:srgbClr val="A4A3A4"/>
          </p15:clr>
        </p15:guide>
        <p15:guide id="4" pos="532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cmAuthor id="2" name="Hugues-O. Blouin" initials="HOB" lastIdx="41" clrIdx="1"/>
  <p:cmAuthor id="3" name="marion.cote@umontreal.ca" initials="ma" lastIdx="1" clrIdx="2">
    <p:extLst>
      <p:ext uri="{19B8F6BF-5375-455C-9EA6-DF929625EA0E}">
        <p15:presenceInfo xmlns:p15="http://schemas.microsoft.com/office/powerpoint/2012/main" userId="S::urn:spo:guest#marion.cote@umontreal.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373C8-72ED-481C-A894-EAE12E2B8150}" v="210" dt="2020-12-14T16:38:11.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0"/>
    <p:restoredTop sz="94727"/>
  </p:normalViewPr>
  <p:slideViewPr>
    <p:cSldViewPr>
      <p:cViewPr varScale="1">
        <p:scale>
          <a:sx n="104" d="100"/>
          <a:sy n="104" d="100"/>
        </p:scale>
        <p:origin x="1338" y="108"/>
      </p:cViewPr>
      <p:guideLst>
        <p:guide orient="horz" pos="1480"/>
        <p:guide pos="2880"/>
        <p:guide pos="431"/>
        <p:guide pos="532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ACFD6A-5421-438D-B494-92EDF7F00D07}" type="doc">
      <dgm:prSet loTypeId="urn:microsoft.com/office/officeart/2005/8/layout/chevron1" loCatId="process" qsTypeId="urn:microsoft.com/office/officeart/2005/8/quickstyle/simple1" qsCatId="simple" csTypeId="urn:microsoft.com/office/officeart/2005/8/colors/accent1_3" csCatId="accent1" phldr="1"/>
      <dgm:spPr/>
    </dgm:pt>
    <dgm:pt modelId="{5C7B13B1-7797-4101-89F9-B10DE12A2CD8}">
      <dgm:prSet phldrT="[Texte]"/>
      <dgm:spPr/>
      <dgm:t>
        <a:bodyPr/>
        <a:lstStyle/>
        <a:p>
          <a:r>
            <a:rPr lang="fr-CA" dirty="0">
              <a:solidFill>
                <a:schemeClr val="tx2"/>
              </a:solidFill>
            </a:rPr>
            <a:t>Les jeunes diplômés et les employés nouvellement embauchés</a:t>
          </a:r>
        </a:p>
      </dgm:t>
    </dgm:pt>
    <dgm:pt modelId="{96F8DD6E-335E-422C-8784-CD9972C466EA}" type="parTrans" cxnId="{E780892A-90F4-4FA4-9E32-47B001ECB95A}">
      <dgm:prSet/>
      <dgm:spPr/>
      <dgm:t>
        <a:bodyPr/>
        <a:lstStyle/>
        <a:p>
          <a:endParaRPr lang="fr-CA"/>
        </a:p>
      </dgm:t>
    </dgm:pt>
    <dgm:pt modelId="{70C9F0CE-A323-4C5E-A91C-16EFEBC18174}" type="sibTrans" cxnId="{E780892A-90F4-4FA4-9E32-47B001ECB95A}">
      <dgm:prSet/>
      <dgm:spPr/>
      <dgm:t>
        <a:bodyPr/>
        <a:lstStyle/>
        <a:p>
          <a:endParaRPr lang="fr-CA"/>
        </a:p>
      </dgm:t>
    </dgm:pt>
    <dgm:pt modelId="{44943310-A178-47A4-8912-57E9AEFDE5FB}">
      <dgm:prSet phldrT="[Texte]"/>
      <dgm:spPr/>
      <dgm:t>
        <a:bodyPr/>
        <a:lstStyle/>
        <a:p>
          <a:r>
            <a:rPr lang="fr-CA" dirty="0">
              <a:solidFill>
                <a:schemeClr val="tx2"/>
              </a:solidFill>
            </a:rPr>
            <a:t>L’équilibre travail-famille et travail-vie personnelle</a:t>
          </a:r>
        </a:p>
      </dgm:t>
    </dgm:pt>
    <dgm:pt modelId="{B0F8C49C-241B-49E7-88EA-5D3AF18D76E6}" type="parTrans" cxnId="{0EAC0AE9-C030-4B81-9450-B2B2829A8A0B}">
      <dgm:prSet/>
      <dgm:spPr/>
      <dgm:t>
        <a:bodyPr/>
        <a:lstStyle/>
        <a:p>
          <a:endParaRPr lang="fr-CA"/>
        </a:p>
      </dgm:t>
    </dgm:pt>
    <dgm:pt modelId="{155A3736-2070-4977-99BB-87694514DF81}" type="sibTrans" cxnId="{0EAC0AE9-C030-4B81-9450-B2B2829A8A0B}">
      <dgm:prSet/>
      <dgm:spPr/>
      <dgm:t>
        <a:bodyPr/>
        <a:lstStyle/>
        <a:p>
          <a:endParaRPr lang="fr-CA"/>
        </a:p>
      </dgm:t>
    </dgm:pt>
    <dgm:pt modelId="{F4750C86-9C06-4C4B-9A77-79AAF18C1E9A}">
      <dgm:prSet phldrT="[Texte]"/>
      <dgm:spPr/>
      <dgm:t>
        <a:bodyPr/>
        <a:lstStyle/>
        <a:p>
          <a:r>
            <a:rPr lang="fr-CA" dirty="0">
              <a:solidFill>
                <a:schemeClr val="tx2"/>
              </a:solidFill>
            </a:rPr>
            <a:t>L’étape de fin de carrière</a:t>
          </a:r>
        </a:p>
      </dgm:t>
    </dgm:pt>
    <dgm:pt modelId="{F4958B77-92B9-4185-B31E-6B2EDC66CFF2}" type="parTrans" cxnId="{3A161E0C-A4B7-4C0B-BD5E-469562D5B57E}">
      <dgm:prSet/>
      <dgm:spPr/>
      <dgm:t>
        <a:bodyPr/>
        <a:lstStyle/>
        <a:p>
          <a:endParaRPr lang="fr-CA"/>
        </a:p>
      </dgm:t>
    </dgm:pt>
    <dgm:pt modelId="{E4AB1A65-EC19-41CA-AA3C-FCCC4482EF62}" type="sibTrans" cxnId="{3A161E0C-A4B7-4C0B-BD5E-469562D5B57E}">
      <dgm:prSet/>
      <dgm:spPr/>
      <dgm:t>
        <a:bodyPr/>
        <a:lstStyle/>
        <a:p>
          <a:endParaRPr lang="fr-CA"/>
        </a:p>
      </dgm:t>
    </dgm:pt>
    <dgm:pt modelId="{CD9C71F6-942C-4DFB-A388-E841A9D149FA}" type="pres">
      <dgm:prSet presAssocID="{4DACFD6A-5421-438D-B494-92EDF7F00D07}" presName="Name0" presStyleCnt="0">
        <dgm:presLayoutVars>
          <dgm:dir/>
          <dgm:animLvl val="lvl"/>
          <dgm:resizeHandles val="exact"/>
        </dgm:presLayoutVars>
      </dgm:prSet>
      <dgm:spPr/>
    </dgm:pt>
    <dgm:pt modelId="{B12355C9-89BD-4330-8B99-41F52112F021}" type="pres">
      <dgm:prSet presAssocID="{5C7B13B1-7797-4101-89F9-B10DE12A2CD8}" presName="parTxOnly" presStyleLbl="node1" presStyleIdx="0" presStyleCnt="3">
        <dgm:presLayoutVars>
          <dgm:chMax val="0"/>
          <dgm:chPref val="0"/>
          <dgm:bulletEnabled val="1"/>
        </dgm:presLayoutVars>
      </dgm:prSet>
      <dgm:spPr/>
    </dgm:pt>
    <dgm:pt modelId="{2CB9424B-67C2-49E1-A79B-F576210639A7}" type="pres">
      <dgm:prSet presAssocID="{70C9F0CE-A323-4C5E-A91C-16EFEBC18174}" presName="parTxOnlySpace" presStyleCnt="0"/>
      <dgm:spPr/>
    </dgm:pt>
    <dgm:pt modelId="{3C5FD3CD-CE75-4426-9052-A64E8AB3F2E8}" type="pres">
      <dgm:prSet presAssocID="{44943310-A178-47A4-8912-57E9AEFDE5FB}" presName="parTxOnly" presStyleLbl="node1" presStyleIdx="1" presStyleCnt="3">
        <dgm:presLayoutVars>
          <dgm:chMax val="0"/>
          <dgm:chPref val="0"/>
          <dgm:bulletEnabled val="1"/>
        </dgm:presLayoutVars>
      </dgm:prSet>
      <dgm:spPr/>
    </dgm:pt>
    <dgm:pt modelId="{3BA54580-3350-45A9-94A0-FC035CC6F03A}" type="pres">
      <dgm:prSet presAssocID="{155A3736-2070-4977-99BB-87694514DF81}" presName="parTxOnlySpace" presStyleCnt="0"/>
      <dgm:spPr/>
    </dgm:pt>
    <dgm:pt modelId="{BCDDD177-10A4-47FB-9C3A-96FC1F77FED9}" type="pres">
      <dgm:prSet presAssocID="{F4750C86-9C06-4C4B-9A77-79AAF18C1E9A}" presName="parTxOnly" presStyleLbl="node1" presStyleIdx="2" presStyleCnt="3">
        <dgm:presLayoutVars>
          <dgm:chMax val="0"/>
          <dgm:chPref val="0"/>
          <dgm:bulletEnabled val="1"/>
        </dgm:presLayoutVars>
      </dgm:prSet>
      <dgm:spPr/>
    </dgm:pt>
  </dgm:ptLst>
  <dgm:cxnLst>
    <dgm:cxn modelId="{3A161E0C-A4B7-4C0B-BD5E-469562D5B57E}" srcId="{4DACFD6A-5421-438D-B494-92EDF7F00D07}" destId="{F4750C86-9C06-4C4B-9A77-79AAF18C1E9A}" srcOrd="2" destOrd="0" parTransId="{F4958B77-92B9-4185-B31E-6B2EDC66CFF2}" sibTransId="{E4AB1A65-EC19-41CA-AA3C-FCCC4482EF62}"/>
    <dgm:cxn modelId="{E780892A-90F4-4FA4-9E32-47B001ECB95A}" srcId="{4DACFD6A-5421-438D-B494-92EDF7F00D07}" destId="{5C7B13B1-7797-4101-89F9-B10DE12A2CD8}" srcOrd="0" destOrd="0" parTransId="{96F8DD6E-335E-422C-8784-CD9972C466EA}" sibTransId="{70C9F0CE-A323-4C5E-A91C-16EFEBC18174}"/>
    <dgm:cxn modelId="{35D7B92A-B805-4A40-ACCB-F9E7C3542D4A}" type="presOf" srcId="{F4750C86-9C06-4C4B-9A77-79AAF18C1E9A}" destId="{BCDDD177-10A4-47FB-9C3A-96FC1F77FED9}" srcOrd="0" destOrd="0" presId="urn:microsoft.com/office/officeart/2005/8/layout/chevron1"/>
    <dgm:cxn modelId="{4C4BE975-AF60-4402-BC06-BC099317B52D}" type="presOf" srcId="{5C7B13B1-7797-4101-89F9-B10DE12A2CD8}" destId="{B12355C9-89BD-4330-8B99-41F52112F021}" srcOrd="0" destOrd="0" presId="urn:microsoft.com/office/officeart/2005/8/layout/chevron1"/>
    <dgm:cxn modelId="{F968F1C8-3761-4630-AD6C-1FBF75CA2B1C}" type="presOf" srcId="{44943310-A178-47A4-8912-57E9AEFDE5FB}" destId="{3C5FD3CD-CE75-4426-9052-A64E8AB3F2E8}" srcOrd="0" destOrd="0" presId="urn:microsoft.com/office/officeart/2005/8/layout/chevron1"/>
    <dgm:cxn modelId="{80833ED2-27ED-4ED8-A118-0F766D5A26D6}" type="presOf" srcId="{4DACFD6A-5421-438D-B494-92EDF7F00D07}" destId="{CD9C71F6-942C-4DFB-A388-E841A9D149FA}" srcOrd="0" destOrd="0" presId="urn:microsoft.com/office/officeart/2005/8/layout/chevron1"/>
    <dgm:cxn modelId="{0EAC0AE9-C030-4B81-9450-B2B2829A8A0B}" srcId="{4DACFD6A-5421-438D-B494-92EDF7F00D07}" destId="{44943310-A178-47A4-8912-57E9AEFDE5FB}" srcOrd="1" destOrd="0" parTransId="{B0F8C49C-241B-49E7-88EA-5D3AF18D76E6}" sibTransId="{155A3736-2070-4977-99BB-87694514DF81}"/>
    <dgm:cxn modelId="{B84E3346-A377-4172-B9E0-8A229F462670}" type="presParOf" srcId="{CD9C71F6-942C-4DFB-A388-E841A9D149FA}" destId="{B12355C9-89BD-4330-8B99-41F52112F021}" srcOrd="0" destOrd="0" presId="urn:microsoft.com/office/officeart/2005/8/layout/chevron1"/>
    <dgm:cxn modelId="{B572E5AA-AF17-4D3B-90C2-7258C3EFCB4C}" type="presParOf" srcId="{CD9C71F6-942C-4DFB-A388-E841A9D149FA}" destId="{2CB9424B-67C2-49E1-A79B-F576210639A7}" srcOrd="1" destOrd="0" presId="urn:microsoft.com/office/officeart/2005/8/layout/chevron1"/>
    <dgm:cxn modelId="{646667D5-7A91-4184-A131-1160DEB60406}" type="presParOf" srcId="{CD9C71F6-942C-4DFB-A388-E841A9D149FA}" destId="{3C5FD3CD-CE75-4426-9052-A64E8AB3F2E8}" srcOrd="2" destOrd="0" presId="urn:microsoft.com/office/officeart/2005/8/layout/chevron1"/>
    <dgm:cxn modelId="{0AB3F897-89DC-4C1D-97B3-524DDF3CAC08}" type="presParOf" srcId="{CD9C71F6-942C-4DFB-A388-E841A9D149FA}" destId="{3BA54580-3350-45A9-94A0-FC035CC6F03A}" srcOrd="3" destOrd="0" presId="urn:microsoft.com/office/officeart/2005/8/layout/chevron1"/>
    <dgm:cxn modelId="{28A57D3C-E91D-4DCA-91F4-A507D5B6A54D}" type="presParOf" srcId="{CD9C71F6-942C-4DFB-A388-E841A9D149FA}" destId="{BCDDD177-10A4-47FB-9C3A-96FC1F77FED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355C9-89BD-4330-8B99-41F52112F021}">
      <dsp:nvSpPr>
        <dsp:cNvPr id="0" name=""/>
        <dsp:cNvSpPr/>
      </dsp:nvSpPr>
      <dsp:spPr>
        <a:xfrm>
          <a:off x="2432" y="1884596"/>
          <a:ext cx="2963485" cy="1185394"/>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CA" sz="1700" kern="1200" dirty="0">
              <a:solidFill>
                <a:schemeClr val="tx2"/>
              </a:solidFill>
            </a:rPr>
            <a:t>Les jeunes diplômés et les employés nouvellement embauchés</a:t>
          </a:r>
        </a:p>
      </dsp:txBody>
      <dsp:txXfrm>
        <a:off x="595129" y="1884596"/>
        <a:ext cx="1778091" cy="1185394"/>
      </dsp:txXfrm>
    </dsp:sp>
    <dsp:sp modelId="{3C5FD3CD-CE75-4426-9052-A64E8AB3F2E8}">
      <dsp:nvSpPr>
        <dsp:cNvPr id="0" name=""/>
        <dsp:cNvSpPr/>
      </dsp:nvSpPr>
      <dsp:spPr>
        <a:xfrm>
          <a:off x="2669569" y="1884596"/>
          <a:ext cx="2963485" cy="1185394"/>
        </a:xfrm>
        <a:prstGeom prst="chevron">
          <a:avLst/>
        </a:prstGeom>
        <a:solidFill>
          <a:schemeClr val="accent1">
            <a:shade val="80000"/>
            <a:hueOff val="6129"/>
            <a:satOff val="6459"/>
            <a:lumOff val="7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CA" sz="1700" kern="1200" dirty="0">
              <a:solidFill>
                <a:schemeClr val="tx2"/>
              </a:solidFill>
            </a:rPr>
            <a:t>L’équilibre travail-famille et travail-vie personnelle</a:t>
          </a:r>
        </a:p>
      </dsp:txBody>
      <dsp:txXfrm>
        <a:off x="3262266" y="1884596"/>
        <a:ext cx="1778091" cy="1185394"/>
      </dsp:txXfrm>
    </dsp:sp>
    <dsp:sp modelId="{BCDDD177-10A4-47FB-9C3A-96FC1F77FED9}">
      <dsp:nvSpPr>
        <dsp:cNvPr id="0" name=""/>
        <dsp:cNvSpPr/>
      </dsp:nvSpPr>
      <dsp:spPr>
        <a:xfrm>
          <a:off x="5336706" y="1884596"/>
          <a:ext cx="2963485" cy="1185394"/>
        </a:xfrm>
        <a:prstGeom prst="chevron">
          <a:avLst/>
        </a:prstGeom>
        <a:solidFill>
          <a:schemeClr val="accent1">
            <a:shade val="80000"/>
            <a:hueOff val="12259"/>
            <a:satOff val="12919"/>
            <a:lumOff val="14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CA" sz="1700" kern="1200" dirty="0">
              <a:solidFill>
                <a:schemeClr val="tx2"/>
              </a:solidFill>
            </a:rPr>
            <a:t>L’étape de fin de carrière</a:t>
          </a:r>
        </a:p>
      </dsp:txBody>
      <dsp:txXfrm>
        <a:off x="5929403" y="1884596"/>
        <a:ext cx="1778091" cy="11853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242AC93-7058-4466-A33C-7272FDB7DCF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ヒラギノ角ゴ Pro W3" charset="-128"/>
                <a:cs typeface="ヒラギノ角ゴ Pro W3" charset="-128"/>
              </a:defRPr>
            </a:lvl1pPr>
          </a:lstStyle>
          <a:p>
            <a:pPr>
              <a:defRPr/>
            </a:pPr>
            <a:endParaRPr lang="fr-CA"/>
          </a:p>
        </p:txBody>
      </p:sp>
      <p:sp>
        <p:nvSpPr>
          <p:cNvPr id="8195" name="Rectangle 3">
            <a:extLst>
              <a:ext uri="{FF2B5EF4-FFF2-40B4-BE49-F238E27FC236}">
                <a16:creationId xmlns:a16="http://schemas.microsoft.com/office/drawing/2014/main" id="{029C8ED4-15D6-4EB4-8238-15C40BC4953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ヒラギノ角ゴ Pro W3" charset="-128"/>
                <a:cs typeface="ヒラギノ角ゴ Pro W3" charset="-128"/>
              </a:defRPr>
            </a:lvl1pPr>
          </a:lstStyle>
          <a:p>
            <a:pPr>
              <a:defRPr/>
            </a:pPr>
            <a:endParaRPr lang="fr-CA"/>
          </a:p>
        </p:txBody>
      </p:sp>
      <p:sp>
        <p:nvSpPr>
          <p:cNvPr id="8196" name="Rectangle 4">
            <a:extLst>
              <a:ext uri="{FF2B5EF4-FFF2-40B4-BE49-F238E27FC236}">
                <a16:creationId xmlns:a16="http://schemas.microsoft.com/office/drawing/2014/main" id="{0910F5B1-F0C8-49AA-A17E-768219BC6C8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ヒラギノ角ゴ Pro W3" panose="020B0300000000000000" pitchFamily="34" charset="-128"/>
              </a:defRPr>
            </a:lvl1pPr>
          </a:lstStyle>
          <a:p>
            <a:pPr>
              <a:defRPr/>
            </a:pPr>
            <a:r>
              <a:rPr lang="fr-CA" altLang="fr-FR"/>
              <a:t>©ERPI, tous droits réservés.</a:t>
            </a:r>
          </a:p>
        </p:txBody>
      </p:sp>
      <p:sp>
        <p:nvSpPr>
          <p:cNvPr id="8197" name="Rectangle 5">
            <a:extLst>
              <a:ext uri="{FF2B5EF4-FFF2-40B4-BE49-F238E27FC236}">
                <a16:creationId xmlns:a16="http://schemas.microsoft.com/office/drawing/2014/main" id="{3AD40142-012E-4726-8B80-05D753C7CB3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7AD4BFDD-1599-4355-9E8B-FD347F6D1398}" type="slidenum">
              <a:rPr lang="fr-CA" altLang="fr-FR"/>
              <a:pPr/>
              <a:t>‹N°›</a:t>
            </a:fld>
            <a:endParaRPr lang="fr-CA"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D43EEFE-E838-4DDA-849C-3A7A1D5AC75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ヒラギノ角ゴ Pro W3" charset="-128"/>
                <a:cs typeface="ヒラギノ角ゴ Pro W3" charset="-128"/>
              </a:defRPr>
            </a:lvl1pPr>
          </a:lstStyle>
          <a:p>
            <a:pPr>
              <a:defRPr/>
            </a:pPr>
            <a:endParaRPr lang="fr-CA"/>
          </a:p>
        </p:txBody>
      </p:sp>
      <p:sp>
        <p:nvSpPr>
          <p:cNvPr id="7171" name="Rectangle 3">
            <a:extLst>
              <a:ext uri="{FF2B5EF4-FFF2-40B4-BE49-F238E27FC236}">
                <a16:creationId xmlns:a16="http://schemas.microsoft.com/office/drawing/2014/main" id="{739A2C41-1C3E-49C9-82D9-1917FC7834C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ヒラギノ角ゴ Pro W3" charset="-128"/>
                <a:cs typeface="ヒラギノ角ゴ Pro W3" charset="-128"/>
              </a:defRPr>
            </a:lvl1pPr>
          </a:lstStyle>
          <a:p>
            <a:pPr>
              <a:defRPr/>
            </a:pPr>
            <a:endParaRPr lang="fr-CA"/>
          </a:p>
        </p:txBody>
      </p:sp>
      <p:sp>
        <p:nvSpPr>
          <p:cNvPr id="13316" name="Placeholder 4">
            <a:extLst>
              <a:ext uri="{FF2B5EF4-FFF2-40B4-BE49-F238E27FC236}">
                <a16:creationId xmlns:a16="http://schemas.microsoft.com/office/drawing/2014/main" id="{AAEE5D82-30C9-4BAF-97C7-4545A79E463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94FDB7E8-0A74-4963-9FEE-F3F876E2A0C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altLang="fr-FR" noProof="0"/>
              <a:t>Cliquez pour modifier les styles du texte du masque</a:t>
            </a:r>
          </a:p>
          <a:p>
            <a:pPr lvl="1"/>
            <a:r>
              <a:rPr lang="fr-CA" altLang="fr-FR" noProof="0"/>
              <a:t>Deuxième niveau</a:t>
            </a:r>
          </a:p>
          <a:p>
            <a:pPr lvl="2"/>
            <a:r>
              <a:rPr lang="fr-CA" altLang="fr-FR" noProof="0"/>
              <a:t>Troisième niveau</a:t>
            </a:r>
          </a:p>
          <a:p>
            <a:pPr lvl="3"/>
            <a:r>
              <a:rPr lang="fr-CA" altLang="fr-FR" noProof="0"/>
              <a:t>Quatrième niveau</a:t>
            </a:r>
          </a:p>
          <a:p>
            <a:pPr lvl="4"/>
            <a:r>
              <a:rPr lang="fr-CA" altLang="fr-FR" noProof="0"/>
              <a:t>Cinquième niveau</a:t>
            </a:r>
          </a:p>
        </p:txBody>
      </p:sp>
      <p:sp>
        <p:nvSpPr>
          <p:cNvPr id="7174" name="Rectangle 6">
            <a:extLst>
              <a:ext uri="{FF2B5EF4-FFF2-40B4-BE49-F238E27FC236}">
                <a16:creationId xmlns:a16="http://schemas.microsoft.com/office/drawing/2014/main" id="{828B4CC5-9EFC-40D3-A82C-88A3DBE19A5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ヒラギノ角ゴ Pro W3" panose="020B0300000000000000" pitchFamily="34" charset="-128"/>
              </a:defRPr>
            </a:lvl1pPr>
          </a:lstStyle>
          <a:p>
            <a:pPr>
              <a:defRPr/>
            </a:pPr>
            <a:r>
              <a:rPr lang="fr-CA" altLang="fr-FR"/>
              <a:t>©ERPI, tous droits réservés.</a:t>
            </a:r>
          </a:p>
        </p:txBody>
      </p:sp>
      <p:sp>
        <p:nvSpPr>
          <p:cNvPr id="7175" name="Rectangle 7">
            <a:extLst>
              <a:ext uri="{FF2B5EF4-FFF2-40B4-BE49-F238E27FC236}">
                <a16:creationId xmlns:a16="http://schemas.microsoft.com/office/drawing/2014/main" id="{5520923E-2BAD-4236-9BC5-37307F6EACC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B21B4899-7F4E-41AE-9BE1-E52243356720}" type="slidenum">
              <a:rPr lang="fr-CA" altLang="fr-FR"/>
              <a:pPr/>
              <a:t>‹N°›</a:t>
            </a:fld>
            <a:endParaRPr lang="fr-CA" altLang="fr-F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itchFamily="-12" charset="0"/>
        <a:ea typeface="ヒラギノ角ゴ Pro W3" pitchFamily="-12" charset="-128"/>
        <a:cs typeface="ヒラギノ角ゴ Pro W3" pitchFamily="-12" charset="-128"/>
      </a:defRPr>
    </a:lvl1pPr>
    <a:lvl2pPr marL="457200" algn="l" rtl="0" eaLnBrk="0" fontAlgn="base" hangingPunct="0">
      <a:spcBef>
        <a:spcPct val="30000"/>
      </a:spcBef>
      <a:spcAft>
        <a:spcPct val="0"/>
      </a:spcAft>
      <a:defRPr sz="1200" kern="1200">
        <a:solidFill>
          <a:schemeClr val="tx1"/>
        </a:solidFill>
        <a:latin typeface="Arial" pitchFamily="-12" charset="0"/>
        <a:ea typeface="ヒラギノ角ゴ Pro W3" pitchFamily="-12"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Arial" pitchFamily="-12" charset="0"/>
        <a:ea typeface="ヒラギノ角ゴ Pro W3" pitchFamily="-12"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pitchFamily="-12" charset="0"/>
        <a:ea typeface="ヒラギノ角ゴ Pro W3" pitchFamily="-12"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pitchFamily="-12" charset="0"/>
        <a:ea typeface="ヒラギノ角ゴ Pro W3" pitchFamily="-12"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Placeholder 1026">
            <a:extLst>
              <a:ext uri="{FF2B5EF4-FFF2-40B4-BE49-F238E27FC236}">
                <a16:creationId xmlns:a16="http://schemas.microsoft.com/office/drawing/2014/main" id="{393F624A-8977-4A22-A05A-9D09ACE7F609}"/>
              </a:ext>
            </a:extLst>
          </p:cNvPr>
          <p:cNvSpPr>
            <a:spLocks noGrp="1" noRot="1" noChangeAspect="1" noChangeArrowheads="1" noTextEdit="1"/>
          </p:cNvSpPr>
          <p:nvPr>
            <p:ph type="sldImg"/>
          </p:nvPr>
        </p:nvSpPr>
        <p:spPr>
          <a:ln/>
        </p:spPr>
      </p:sp>
      <p:sp>
        <p:nvSpPr>
          <p:cNvPr id="16386" name="Placeholder 1027">
            <a:extLst>
              <a:ext uri="{FF2B5EF4-FFF2-40B4-BE49-F238E27FC236}">
                <a16:creationId xmlns:a16="http://schemas.microsoft.com/office/drawing/2014/main" id="{582190D4-C362-4636-828C-5C5D79D851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Arial" panose="020B0604020202020204" pitchFamily="34" charset="0"/>
              <a:ea typeface="ヒラギノ角ゴ Pro W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Placeholder 1026">
            <a:extLst>
              <a:ext uri="{FF2B5EF4-FFF2-40B4-BE49-F238E27FC236}">
                <a16:creationId xmlns:a16="http://schemas.microsoft.com/office/drawing/2014/main" id="{FD14E186-26CA-4951-8041-ACC5239E6BBB}"/>
              </a:ext>
            </a:extLst>
          </p:cNvPr>
          <p:cNvSpPr>
            <a:spLocks noGrp="1" noRot="1" noChangeAspect="1" noChangeArrowheads="1" noTextEdit="1"/>
          </p:cNvSpPr>
          <p:nvPr>
            <p:ph type="sldImg"/>
          </p:nvPr>
        </p:nvSpPr>
        <p:spPr>
          <a:solidFill>
            <a:srgbClr val="FFFFFF"/>
          </a:solidFill>
          <a:ln/>
        </p:spPr>
      </p:sp>
      <p:sp>
        <p:nvSpPr>
          <p:cNvPr id="34818" name="Rectangle 1027">
            <a:extLst>
              <a:ext uri="{FF2B5EF4-FFF2-40B4-BE49-F238E27FC236}">
                <a16:creationId xmlns:a16="http://schemas.microsoft.com/office/drawing/2014/main" id="{59B0FDDF-16E0-4E77-ADCE-79B4B9560B58}"/>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Placeholder 1026">
            <a:extLst>
              <a:ext uri="{FF2B5EF4-FFF2-40B4-BE49-F238E27FC236}">
                <a16:creationId xmlns:a16="http://schemas.microsoft.com/office/drawing/2014/main" id="{6B567511-F12E-4071-9129-BFC0AABE43AD}"/>
              </a:ext>
            </a:extLst>
          </p:cNvPr>
          <p:cNvSpPr>
            <a:spLocks noGrp="1" noRot="1" noChangeAspect="1" noChangeArrowheads="1" noTextEdit="1"/>
          </p:cNvSpPr>
          <p:nvPr>
            <p:ph type="sldImg"/>
          </p:nvPr>
        </p:nvSpPr>
        <p:spPr>
          <a:solidFill>
            <a:srgbClr val="FFFFFF"/>
          </a:solidFill>
          <a:ln/>
        </p:spPr>
      </p:sp>
      <p:sp>
        <p:nvSpPr>
          <p:cNvPr id="36866" name="Rectangle 1027">
            <a:extLst>
              <a:ext uri="{FF2B5EF4-FFF2-40B4-BE49-F238E27FC236}">
                <a16:creationId xmlns:a16="http://schemas.microsoft.com/office/drawing/2014/main" id="{8D24D9DD-F039-40A7-9901-D99D676547AE}"/>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Placeholder 1026">
            <a:extLst>
              <a:ext uri="{FF2B5EF4-FFF2-40B4-BE49-F238E27FC236}">
                <a16:creationId xmlns:a16="http://schemas.microsoft.com/office/drawing/2014/main" id="{CB074612-FD3E-4F08-BDFE-AF96A0BD7D4A}"/>
              </a:ext>
            </a:extLst>
          </p:cNvPr>
          <p:cNvSpPr>
            <a:spLocks noGrp="1" noRot="1" noChangeAspect="1" noChangeArrowheads="1" noTextEdit="1"/>
          </p:cNvSpPr>
          <p:nvPr>
            <p:ph type="sldImg"/>
          </p:nvPr>
        </p:nvSpPr>
        <p:spPr>
          <a:solidFill>
            <a:srgbClr val="FFFFFF"/>
          </a:solidFill>
          <a:ln/>
        </p:spPr>
      </p:sp>
      <p:sp>
        <p:nvSpPr>
          <p:cNvPr id="38914" name="Rectangle 1027">
            <a:extLst>
              <a:ext uri="{FF2B5EF4-FFF2-40B4-BE49-F238E27FC236}">
                <a16:creationId xmlns:a16="http://schemas.microsoft.com/office/drawing/2014/main" id="{E166DFEC-D582-4223-AF7E-9FBB345854E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ceholder 1026">
            <a:extLst>
              <a:ext uri="{FF2B5EF4-FFF2-40B4-BE49-F238E27FC236}">
                <a16:creationId xmlns:a16="http://schemas.microsoft.com/office/drawing/2014/main" id="{7EDD1953-F17D-4F0A-AD5C-BF1A531D98D1}"/>
              </a:ext>
            </a:extLst>
          </p:cNvPr>
          <p:cNvSpPr>
            <a:spLocks noGrp="1" noRot="1" noChangeAspect="1" noChangeArrowheads="1" noTextEdit="1"/>
          </p:cNvSpPr>
          <p:nvPr>
            <p:ph type="sldImg"/>
          </p:nvPr>
        </p:nvSpPr>
        <p:spPr>
          <a:solidFill>
            <a:srgbClr val="FFFFFF"/>
          </a:solidFill>
          <a:ln/>
        </p:spPr>
      </p:sp>
      <p:sp>
        <p:nvSpPr>
          <p:cNvPr id="40962" name="Rectangle 1027">
            <a:extLst>
              <a:ext uri="{FF2B5EF4-FFF2-40B4-BE49-F238E27FC236}">
                <a16:creationId xmlns:a16="http://schemas.microsoft.com/office/drawing/2014/main" id="{8D5C7E50-8E0D-478D-A29A-B39F1C1098FF}"/>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Placeholder 1026">
            <a:extLst>
              <a:ext uri="{FF2B5EF4-FFF2-40B4-BE49-F238E27FC236}">
                <a16:creationId xmlns:a16="http://schemas.microsoft.com/office/drawing/2014/main" id="{D2C47BD1-6D0A-4FFB-A253-7680254E7E14}"/>
              </a:ext>
            </a:extLst>
          </p:cNvPr>
          <p:cNvSpPr>
            <a:spLocks noGrp="1" noRot="1" noChangeAspect="1" noChangeArrowheads="1" noTextEdit="1"/>
          </p:cNvSpPr>
          <p:nvPr>
            <p:ph type="sldImg"/>
          </p:nvPr>
        </p:nvSpPr>
        <p:spPr>
          <a:solidFill>
            <a:srgbClr val="FFFFFF"/>
          </a:solidFill>
          <a:ln/>
        </p:spPr>
      </p:sp>
      <p:sp>
        <p:nvSpPr>
          <p:cNvPr id="43010" name="Rectangle 1027">
            <a:extLst>
              <a:ext uri="{FF2B5EF4-FFF2-40B4-BE49-F238E27FC236}">
                <a16:creationId xmlns:a16="http://schemas.microsoft.com/office/drawing/2014/main" id="{841E6476-B185-48B2-A8C7-4F342CEF00BC}"/>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Placeholder 1026">
            <a:extLst>
              <a:ext uri="{FF2B5EF4-FFF2-40B4-BE49-F238E27FC236}">
                <a16:creationId xmlns:a16="http://schemas.microsoft.com/office/drawing/2014/main" id="{642653E6-026F-4F64-B921-ADF27293EB6B}"/>
              </a:ext>
            </a:extLst>
          </p:cNvPr>
          <p:cNvSpPr>
            <a:spLocks noGrp="1" noRot="1" noChangeAspect="1" noChangeArrowheads="1" noTextEdit="1"/>
          </p:cNvSpPr>
          <p:nvPr>
            <p:ph type="sldImg"/>
          </p:nvPr>
        </p:nvSpPr>
        <p:spPr>
          <a:solidFill>
            <a:srgbClr val="FFFFFF"/>
          </a:solidFill>
          <a:ln/>
        </p:spPr>
      </p:sp>
      <p:sp>
        <p:nvSpPr>
          <p:cNvPr id="45058" name="Rectangle 1027">
            <a:extLst>
              <a:ext uri="{FF2B5EF4-FFF2-40B4-BE49-F238E27FC236}">
                <a16:creationId xmlns:a16="http://schemas.microsoft.com/office/drawing/2014/main" id="{0860A4CD-14AB-4916-A0D3-DCFD68C560AB}"/>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ceholder 1026">
            <a:extLst>
              <a:ext uri="{FF2B5EF4-FFF2-40B4-BE49-F238E27FC236}">
                <a16:creationId xmlns:a16="http://schemas.microsoft.com/office/drawing/2014/main" id="{D3D551A8-0D7F-4F62-9821-DD74FC4DCF78}"/>
              </a:ext>
            </a:extLst>
          </p:cNvPr>
          <p:cNvSpPr>
            <a:spLocks noGrp="1" noRot="1" noChangeAspect="1" noChangeArrowheads="1" noTextEdit="1"/>
          </p:cNvSpPr>
          <p:nvPr>
            <p:ph type="sldImg"/>
          </p:nvPr>
        </p:nvSpPr>
        <p:spPr>
          <a:solidFill>
            <a:srgbClr val="FFFFFF"/>
          </a:solidFill>
          <a:ln/>
        </p:spPr>
      </p:sp>
      <p:sp>
        <p:nvSpPr>
          <p:cNvPr id="47106" name="Rectangle 1027">
            <a:extLst>
              <a:ext uri="{FF2B5EF4-FFF2-40B4-BE49-F238E27FC236}">
                <a16:creationId xmlns:a16="http://schemas.microsoft.com/office/drawing/2014/main" id="{22CCEEE8-94C2-4334-9813-DCCA088B955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extLst>
      <p:ext uri="{BB962C8B-B14F-4D97-AF65-F5344CB8AC3E}">
        <p14:creationId xmlns:p14="http://schemas.microsoft.com/office/powerpoint/2010/main" val="39421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Placeholder 1026">
            <a:extLst>
              <a:ext uri="{FF2B5EF4-FFF2-40B4-BE49-F238E27FC236}">
                <a16:creationId xmlns:a16="http://schemas.microsoft.com/office/drawing/2014/main" id="{D3D551A8-0D7F-4F62-9821-DD74FC4DCF78}"/>
              </a:ext>
            </a:extLst>
          </p:cNvPr>
          <p:cNvSpPr>
            <a:spLocks noGrp="1" noRot="1" noChangeAspect="1" noChangeArrowheads="1" noTextEdit="1"/>
          </p:cNvSpPr>
          <p:nvPr>
            <p:ph type="sldImg"/>
          </p:nvPr>
        </p:nvSpPr>
        <p:spPr>
          <a:solidFill>
            <a:srgbClr val="FFFFFF"/>
          </a:solidFill>
          <a:ln/>
        </p:spPr>
      </p:sp>
      <p:sp>
        <p:nvSpPr>
          <p:cNvPr id="47106" name="Rectangle 1027">
            <a:extLst>
              <a:ext uri="{FF2B5EF4-FFF2-40B4-BE49-F238E27FC236}">
                <a16:creationId xmlns:a16="http://schemas.microsoft.com/office/drawing/2014/main" id="{22CCEEE8-94C2-4334-9813-DCCA088B955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Placeholder 1026">
            <a:extLst>
              <a:ext uri="{FF2B5EF4-FFF2-40B4-BE49-F238E27FC236}">
                <a16:creationId xmlns:a16="http://schemas.microsoft.com/office/drawing/2014/main" id="{5EF6E27D-32F5-4F09-92C1-2D5EC2932A94}"/>
              </a:ext>
            </a:extLst>
          </p:cNvPr>
          <p:cNvSpPr>
            <a:spLocks noGrp="1" noRot="1" noChangeAspect="1" noChangeArrowheads="1" noTextEdit="1"/>
          </p:cNvSpPr>
          <p:nvPr>
            <p:ph type="sldImg"/>
          </p:nvPr>
        </p:nvSpPr>
        <p:spPr>
          <a:solidFill>
            <a:srgbClr val="FFFFFF"/>
          </a:solidFill>
          <a:ln/>
        </p:spPr>
      </p:sp>
      <p:sp>
        <p:nvSpPr>
          <p:cNvPr id="49154" name="Rectangle 1027">
            <a:extLst>
              <a:ext uri="{FF2B5EF4-FFF2-40B4-BE49-F238E27FC236}">
                <a16:creationId xmlns:a16="http://schemas.microsoft.com/office/drawing/2014/main" id="{32480038-0AE5-43C9-B7C9-06E45503E470}"/>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laceholder 1026">
            <a:extLst>
              <a:ext uri="{FF2B5EF4-FFF2-40B4-BE49-F238E27FC236}">
                <a16:creationId xmlns:a16="http://schemas.microsoft.com/office/drawing/2014/main" id="{36C63688-51D4-42CF-813C-3DAC04352CD9}"/>
              </a:ext>
            </a:extLst>
          </p:cNvPr>
          <p:cNvSpPr>
            <a:spLocks noGrp="1" noRot="1" noChangeAspect="1" noChangeArrowheads="1" noTextEdit="1"/>
          </p:cNvSpPr>
          <p:nvPr>
            <p:ph type="sldImg"/>
          </p:nvPr>
        </p:nvSpPr>
        <p:spPr>
          <a:solidFill>
            <a:srgbClr val="FFFFFF"/>
          </a:solidFill>
          <a:ln/>
        </p:spPr>
      </p:sp>
      <p:sp>
        <p:nvSpPr>
          <p:cNvPr id="51202" name="Rectangle 1027">
            <a:extLst>
              <a:ext uri="{FF2B5EF4-FFF2-40B4-BE49-F238E27FC236}">
                <a16:creationId xmlns:a16="http://schemas.microsoft.com/office/drawing/2014/main" id="{1331453F-3E81-432F-B37D-C2BEC385EAD8}"/>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Placeholder 1026">
            <a:extLst>
              <a:ext uri="{FF2B5EF4-FFF2-40B4-BE49-F238E27FC236}">
                <a16:creationId xmlns:a16="http://schemas.microsoft.com/office/drawing/2014/main" id="{C7482A7E-D152-4B68-91B4-73690A06BF6B}"/>
              </a:ext>
            </a:extLst>
          </p:cNvPr>
          <p:cNvSpPr>
            <a:spLocks noGrp="1" noRot="1" noChangeAspect="1" noChangeArrowheads="1" noTextEdit="1"/>
          </p:cNvSpPr>
          <p:nvPr>
            <p:ph type="sldImg"/>
          </p:nvPr>
        </p:nvSpPr>
        <p:spPr>
          <a:ln/>
        </p:spPr>
      </p:sp>
      <p:sp>
        <p:nvSpPr>
          <p:cNvPr id="18434" name="Rectangle 1027">
            <a:extLst>
              <a:ext uri="{FF2B5EF4-FFF2-40B4-BE49-F238E27FC236}">
                <a16:creationId xmlns:a16="http://schemas.microsoft.com/office/drawing/2014/main" id="{D58A7E02-E989-4ACA-B5A3-AD6CD1FB47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a:latin typeface="Arial" panose="020B0604020202020204" pitchFamily="34" charset="0"/>
                <a:ea typeface="ヒラギノ角ゴ Pro W3" charset="-128"/>
              </a:rPr>
              <a:t>Dupliquez la diapositive pour ajouter une autre page de partie ou de chapitre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Placeholder 1026">
            <a:extLst>
              <a:ext uri="{FF2B5EF4-FFF2-40B4-BE49-F238E27FC236}">
                <a16:creationId xmlns:a16="http://schemas.microsoft.com/office/drawing/2014/main" id="{3EE82109-82C3-45F8-B0B6-48A2EB357B83}"/>
              </a:ext>
            </a:extLst>
          </p:cNvPr>
          <p:cNvSpPr>
            <a:spLocks noGrp="1" noRot="1" noChangeAspect="1" noChangeArrowheads="1" noTextEdit="1"/>
          </p:cNvSpPr>
          <p:nvPr>
            <p:ph type="sldImg"/>
          </p:nvPr>
        </p:nvSpPr>
        <p:spPr>
          <a:solidFill>
            <a:srgbClr val="FFFFFF"/>
          </a:solidFill>
          <a:ln/>
        </p:spPr>
      </p:sp>
      <p:sp>
        <p:nvSpPr>
          <p:cNvPr id="53250" name="Rectangle 1027">
            <a:extLst>
              <a:ext uri="{FF2B5EF4-FFF2-40B4-BE49-F238E27FC236}">
                <a16:creationId xmlns:a16="http://schemas.microsoft.com/office/drawing/2014/main" id="{3441412E-FBED-4D2B-BC56-CD4B394D8BD5}"/>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ceholder 1026">
            <a:extLst>
              <a:ext uri="{FF2B5EF4-FFF2-40B4-BE49-F238E27FC236}">
                <a16:creationId xmlns:a16="http://schemas.microsoft.com/office/drawing/2014/main" id="{2D882A8C-5C6A-49F6-ABE4-6A92A728F102}"/>
              </a:ext>
            </a:extLst>
          </p:cNvPr>
          <p:cNvSpPr>
            <a:spLocks noGrp="1" noRot="1" noChangeAspect="1" noChangeArrowheads="1" noTextEdit="1"/>
          </p:cNvSpPr>
          <p:nvPr>
            <p:ph type="sldImg"/>
          </p:nvPr>
        </p:nvSpPr>
        <p:spPr>
          <a:solidFill>
            <a:srgbClr val="FFFFFF"/>
          </a:solidFill>
          <a:ln/>
        </p:spPr>
      </p:sp>
      <p:sp>
        <p:nvSpPr>
          <p:cNvPr id="55298" name="Rectangle 1027">
            <a:extLst>
              <a:ext uri="{FF2B5EF4-FFF2-40B4-BE49-F238E27FC236}">
                <a16:creationId xmlns:a16="http://schemas.microsoft.com/office/drawing/2014/main" id="{8D89EA9E-1104-4F41-9A63-2C7BD5182A7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ceholder 1026">
            <a:extLst>
              <a:ext uri="{FF2B5EF4-FFF2-40B4-BE49-F238E27FC236}">
                <a16:creationId xmlns:a16="http://schemas.microsoft.com/office/drawing/2014/main" id="{2D882A8C-5C6A-49F6-ABE4-6A92A728F102}"/>
              </a:ext>
            </a:extLst>
          </p:cNvPr>
          <p:cNvSpPr>
            <a:spLocks noGrp="1" noRot="1" noChangeAspect="1" noChangeArrowheads="1" noTextEdit="1"/>
          </p:cNvSpPr>
          <p:nvPr>
            <p:ph type="sldImg"/>
          </p:nvPr>
        </p:nvSpPr>
        <p:spPr>
          <a:solidFill>
            <a:srgbClr val="FFFFFF"/>
          </a:solidFill>
          <a:ln/>
        </p:spPr>
      </p:sp>
      <p:sp>
        <p:nvSpPr>
          <p:cNvPr id="55298" name="Rectangle 1027">
            <a:extLst>
              <a:ext uri="{FF2B5EF4-FFF2-40B4-BE49-F238E27FC236}">
                <a16:creationId xmlns:a16="http://schemas.microsoft.com/office/drawing/2014/main" id="{8D89EA9E-1104-4F41-9A63-2C7BD5182A7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extLst>
      <p:ext uri="{BB962C8B-B14F-4D97-AF65-F5344CB8AC3E}">
        <p14:creationId xmlns:p14="http://schemas.microsoft.com/office/powerpoint/2010/main" val="3685374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Placeholder 1026">
            <a:extLst>
              <a:ext uri="{FF2B5EF4-FFF2-40B4-BE49-F238E27FC236}">
                <a16:creationId xmlns:a16="http://schemas.microsoft.com/office/drawing/2014/main" id="{2D882A8C-5C6A-49F6-ABE4-6A92A728F102}"/>
              </a:ext>
            </a:extLst>
          </p:cNvPr>
          <p:cNvSpPr>
            <a:spLocks noGrp="1" noRot="1" noChangeAspect="1" noChangeArrowheads="1" noTextEdit="1"/>
          </p:cNvSpPr>
          <p:nvPr>
            <p:ph type="sldImg"/>
          </p:nvPr>
        </p:nvSpPr>
        <p:spPr>
          <a:solidFill>
            <a:srgbClr val="FFFFFF"/>
          </a:solidFill>
          <a:ln/>
        </p:spPr>
      </p:sp>
      <p:sp>
        <p:nvSpPr>
          <p:cNvPr id="55298" name="Rectangle 1027">
            <a:extLst>
              <a:ext uri="{FF2B5EF4-FFF2-40B4-BE49-F238E27FC236}">
                <a16:creationId xmlns:a16="http://schemas.microsoft.com/office/drawing/2014/main" id="{8D89EA9E-1104-4F41-9A63-2C7BD5182A7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extLst>
      <p:ext uri="{BB962C8B-B14F-4D97-AF65-F5344CB8AC3E}">
        <p14:creationId xmlns:p14="http://schemas.microsoft.com/office/powerpoint/2010/main" val="3081278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Placeholder 1026">
            <a:extLst>
              <a:ext uri="{FF2B5EF4-FFF2-40B4-BE49-F238E27FC236}">
                <a16:creationId xmlns:a16="http://schemas.microsoft.com/office/drawing/2014/main" id="{FE86C39B-0479-4B0F-8AC1-1A8AE3699F2E}"/>
              </a:ext>
            </a:extLst>
          </p:cNvPr>
          <p:cNvSpPr>
            <a:spLocks noGrp="1" noRot="1" noChangeAspect="1" noChangeArrowheads="1" noTextEdit="1"/>
          </p:cNvSpPr>
          <p:nvPr>
            <p:ph type="sldImg"/>
          </p:nvPr>
        </p:nvSpPr>
        <p:spPr>
          <a:solidFill>
            <a:srgbClr val="FFFFFF"/>
          </a:solidFill>
          <a:ln/>
        </p:spPr>
      </p:sp>
      <p:sp>
        <p:nvSpPr>
          <p:cNvPr id="57346" name="Rectangle 1027">
            <a:extLst>
              <a:ext uri="{FF2B5EF4-FFF2-40B4-BE49-F238E27FC236}">
                <a16:creationId xmlns:a16="http://schemas.microsoft.com/office/drawing/2014/main" id="{16175E70-B839-49D9-83A4-A280F7E52BB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Placeholder 1026">
            <a:extLst>
              <a:ext uri="{FF2B5EF4-FFF2-40B4-BE49-F238E27FC236}">
                <a16:creationId xmlns:a16="http://schemas.microsoft.com/office/drawing/2014/main" id="{A5E2E071-1893-4679-BA17-F17944715577}"/>
              </a:ext>
            </a:extLst>
          </p:cNvPr>
          <p:cNvSpPr>
            <a:spLocks noGrp="1" noRot="1" noChangeAspect="1" noChangeArrowheads="1" noTextEdit="1"/>
          </p:cNvSpPr>
          <p:nvPr>
            <p:ph type="sldImg"/>
          </p:nvPr>
        </p:nvSpPr>
        <p:spPr>
          <a:solidFill>
            <a:srgbClr val="FFFFFF"/>
          </a:solidFill>
          <a:ln/>
        </p:spPr>
      </p:sp>
      <p:sp>
        <p:nvSpPr>
          <p:cNvPr id="59394" name="Rectangle 1027">
            <a:extLst>
              <a:ext uri="{FF2B5EF4-FFF2-40B4-BE49-F238E27FC236}">
                <a16:creationId xmlns:a16="http://schemas.microsoft.com/office/drawing/2014/main" id="{BDAE6812-ACB1-458D-A1DF-C58CCAFBD170}"/>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Placeholder 1026">
            <a:extLst>
              <a:ext uri="{FF2B5EF4-FFF2-40B4-BE49-F238E27FC236}">
                <a16:creationId xmlns:a16="http://schemas.microsoft.com/office/drawing/2014/main" id="{7E59E9FC-AD13-485E-AB0F-111CEDA2AB8E}"/>
              </a:ext>
            </a:extLst>
          </p:cNvPr>
          <p:cNvSpPr>
            <a:spLocks noGrp="1" noRot="1" noChangeAspect="1" noChangeArrowheads="1" noTextEdit="1"/>
          </p:cNvSpPr>
          <p:nvPr>
            <p:ph type="sldImg"/>
          </p:nvPr>
        </p:nvSpPr>
        <p:spPr>
          <a:solidFill>
            <a:srgbClr val="FFFFFF"/>
          </a:solidFill>
          <a:ln/>
        </p:spPr>
      </p:sp>
      <p:sp>
        <p:nvSpPr>
          <p:cNvPr id="61442" name="Rectangle 1027">
            <a:extLst>
              <a:ext uri="{FF2B5EF4-FFF2-40B4-BE49-F238E27FC236}">
                <a16:creationId xmlns:a16="http://schemas.microsoft.com/office/drawing/2014/main" id="{32424F87-6CC5-4864-9F47-90B49617361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Placeholder 1026">
            <a:extLst>
              <a:ext uri="{FF2B5EF4-FFF2-40B4-BE49-F238E27FC236}">
                <a16:creationId xmlns:a16="http://schemas.microsoft.com/office/drawing/2014/main" id="{CA32CCC2-F574-465B-B502-B7A45579AF88}"/>
              </a:ext>
            </a:extLst>
          </p:cNvPr>
          <p:cNvSpPr>
            <a:spLocks noGrp="1" noRot="1" noChangeAspect="1" noChangeArrowheads="1" noTextEdit="1"/>
          </p:cNvSpPr>
          <p:nvPr>
            <p:ph type="sldImg"/>
          </p:nvPr>
        </p:nvSpPr>
        <p:spPr>
          <a:solidFill>
            <a:srgbClr val="FFFFFF"/>
          </a:solidFill>
          <a:ln/>
        </p:spPr>
      </p:sp>
      <p:sp>
        <p:nvSpPr>
          <p:cNvPr id="63490" name="Rectangle 1027">
            <a:extLst>
              <a:ext uri="{FF2B5EF4-FFF2-40B4-BE49-F238E27FC236}">
                <a16:creationId xmlns:a16="http://schemas.microsoft.com/office/drawing/2014/main" id="{4287A294-FB74-452A-A205-CE8FB51BDE00}"/>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Placeholder 1026">
            <a:extLst>
              <a:ext uri="{FF2B5EF4-FFF2-40B4-BE49-F238E27FC236}">
                <a16:creationId xmlns:a16="http://schemas.microsoft.com/office/drawing/2014/main" id="{094CABC5-CB54-49E7-8A95-F9DE350D5A2A}"/>
              </a:ext>
            </a:extLst>
          </p:cNvPr>
          <p:cNvSpPr>
            <a:spLocks noGrp="1" noRot="1" noChangeAspect="1" noChangeArrowheads="1" noTextEdit="1"/>
          </p:cNvSpPr>
          <p:nvPr>
            <p:ph type="sldImg"/>
          </p:nvPr>
        </p:nvSpPr>
        <p:spPr>
          <a:solidFill>
            <a:srgbClr val="FFFFFF"/>
          </a:solidFill>
          <a:ln/>
        </p:spPr>
      </p:sp>
      <p:sp>
        <p:nvSpPr>
          <p:cNvPr id="65538" name="Rectangle 1027">
            <a:extLst>
              <a:ext uri="{FF2B5EF4-FFF2-40B4-BE49-F238E27FC236}">
                <a16:creationId xmlns:a16="http://schemas.microsoft.com/office/drawing/2014/main" id="{20F5753E-865E-4A2A-BEC2-43BB6BEDCF0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Placeholder 1026">
            <a:extLst>
              <a:ext uri="{FF2B5EF4-FFF2-40B4-BE49-F238E27FC236}">
                <a16:creationId xmlns:a16="http://schemas.microsoft.com/office/drawing/2014/main" id="{094CABC5-CB54-49E7-8A95-F9DE350D5A2A}"/>
              </a:ext>
            </a:extLst>
          </p:cNvPr>
          <p:cNvSpPr>
            <a:spLocks noGrp="1" noRot="1" noChangeAspect="1" noChangeArrowheads="1" noTextEdit="1"/>
          </p:cNvSpPr>
          <p:nvPr>
            <p:ph type="sldImg"/>
          </p:nvPr>
        </p:nvSpPr>
        <p:spPr>
          <a:solidFill>
            <a:srgbClr val="FFFFFF"/>
          </a:solidFill>
          <a:ln/>
        </p:spPr>
      </p:sp>
      <p:sp>
        <p:nvSpPr>
          <p:cNvPr id="65538" name="Rectangle 1027">
            <a:extLst>
              <a:ext uri="{FF2B5EF4-FFF2-40B4-BE49-F238E27FC236}">
                <a16:creationId xmlns:a16="http://schemas.microsoft.com/office/drawing/2014/main" id="{20F5753E-865E-4A2A-BEC2-43BB6BEDCF0D}"/>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extLst>
      <p:ext uri="{BB962C8B-B14F-4D97-AF65-F5344CB8AC3E}">
        <p14:creationId xmlns:p14="http://schemas.microsoft.com/office/powerpoint/2010/main" val="97728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laceholder 1026">
            <a:extLst>
              <a:ext uri="{FF2B5EF4-FFF2-40B4-BE49-F238E27FC236}">
                <a16:creationId xmlns:a16="http://schemas.microsoft.com/office/drawing/2014/main" id="{D9D1D7C3-FE76-46E0-89E0-D2B6B416676B}"/>
              </a:ext>
            </a:extLst>
          </p:cNvPr>
          <p:cNvSpPr>
            <a:spLocks noGrp="1" noRot="1" noChangeAspect="1" noChangeArrowheads="1" noTextEdit="1"/>
          </p:cNvSpPr>
          <p:nvPr>
            <p:ph type="sldImg"/>
          </p:nvPr>
        </p:nvSpPr>
        <p:spPr>
          <a:solidFill>
            <a:srgbClr val="FFFFFF"/>
          </a:solidFill>
          <a:ln/>
        </p:spPr>
      </p:sp>
      <p:sp>
        <p:nvSpPr>
          <p:cNvPr id="20482" name="Rectangle 1027">
            <a:extLst>
              <a:ext uri="{FF2B5EF4-FFF2-40B4-BE49-F238E27FC236}">
                <a16:creationId xmlns:a16="http://schemas.microsoft.com/office/drawing/2014/main" id="{98FB99FC-E762-430D-BB4E-5E3EDA14B37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Placeholder 1026">
            <a:extLst>
              <a:ext uri="{FF2B5EF4-FFF2-40B4-BE49-F238E27FC236}">
                <a16:creationId xmlns:a16="http://schemas.microsoft.com/office/drawing/2014/main" id="{C4C8EFE2-B179-4290-B742-9EF8C467E0A3}"/>
              </a:ext>
            </a:extLst>
          </p:cNvPr>
          <p:cNvSpPr>
            <a:spLocks noGrp="1" noRot="1" noChangeAspect="1" noChangeArrowheads="1" noTextEdit="1"/>
          </p:cNvSpPr>
          <p:nvPr>
            <p:ph type="sldImg"/>
          </p:nvPr>
        </p:nvSpPr>
        <p:spPr>
          <a:solidFill>
            <a:srgbClr val="FFFFFF"/>
          </a:solidFill>
          <a:ln/>
        </p:spPr>
      </p:sp>
      <p:sp>
        <p:nvSpPr>
          <p:cNvPr id="71682" name="Rectangle 1027">
            <a:extLst>
              <a:ext uri="{FF2B5EF4-FFF2-40B4-BE49-F238E27FC236}">
                <a16:creationId xmlns:a16="http://schemas.microsoft.com/office/drawing/2014/main" id="{12F1E535-0F9F-4893-848E-1B6124334590}"/>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Placeholder 1026">
            <a:extLst>
              <a:ext uri="{FF2B5EF4-FFF2-40B4-BE49-F238E27FC236}">
                <a16:creationId xmlns:a16="http://schemas.microsoft.com/office/drawing/2014/main" id="{685D3224-4F34-46C0-90D3-5351CB983B3B}"/>
              </a:ext>
            </a:extLst>
          </p:cNvPr>
          <p:cNvSpPr>
            <a:spLocks noGrp="1" noRot="1" noChangeAspect="1" noChangeArrowheads="1" noTextEdit="1"/>
          </p:cNvSpPr>
          <p:nvPr>
            <p:ph type="sldImg"/>
          </p:nvPr>
        </p:nvSpPr>
        <p:spPr>
          <a:solidFill>
            <a:srgbClr val="FFFFFF"/>
          </a:solidFill>
          <a:ln/>
        </p:spPr>
      </p:sp>
      <p:sp>
        <p:nvSpPr>
          <p:cNvPr id="73730" name="Rectangle 1027">
            <a:extLst>
              <a:ext uri="{FF2B5EF4-FFF2-40B4-BE49-F238E27FC236}">
                <a16:creationId xmlns:a16="http://schemas.microsoft.com/office/drawing/2014/main" id="{8AFCEA21-F4D2-4069-B0D6-C9CEF7F4192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laceholder 1026">
            <a:extLst>
              <a:ext uri="{FF2B5EF4-FFF2-40B4-BE49-F238E27FC236}">
                <a16:creationId xmlns:a16="http://schemas.microsoft.com/office/drawing/2014/main" id="{D7885560-356D-4DD0-9601-EA06ACF14120}"/>
              </a:ext>
            </a:extLst>
          </p:cNvPr>
          <p:cNvSpPr>
            <a:spLocks noGrp="1" noRot="1" noChangeAspect="1" noChangeArrowheads="1" noTextEdit="1"/>
          </p:cNvSpPr>
          <p:nvPr>
            <p:ph type="sldImg"/>
          </p:nvPr>
        </p:nvSpPr>
        <p:spPr>
          <a:solidFill>
            <a:srgbClr val="FFFFFF"/>
          </a:solidFill>
          <a:ln/>
        </p:spPr>
      </p:sp>
      <p:sp>
        <p:nvSpPr>
          <p:cNvPr id="22530" name="Rectangle 1027">
            <a:extLst>
              <a:ext uri="{FF2B5EF4-FFF2-40B4-BE49-F238E27FC236}">
                <a16:creationId xmlns:a16="http://schemas.microsoft.com/office/drawing/2014/main" id="{26A5DFEB-F7AA-471D-BDE2-C77CAE8C3D4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Placeholder 1026">
            <a:extLst>
              <a:ext uri="{FF2B5EF4-FFF2-40B4-BE49-F238E27FC236}">
                <a16:creationId xmlns:a16="http://schemas.microsoft.com/office/drawing/2014/main" id="{5C34EEAA-1B78-48DA-94C2-CDF8411BD459}"/>
              </a:ext>
            </a:extLst>
          </p:cNvPr>
          <p:cNvSpPr>
            <a:spLocks noGrp="1" noRot="1" noChangeAspect="1" noChangeArrowheads="1" noTextEdit="1"/>
          </p:cNvSpPr>
          <p:nvPr>
            <p:ph type="sldImg"/>
          </p:nvPr>
        </p:nvSpPr>
        <p:spPr>
          <a:solidFill>
            <a:srgbClr val="FFFFFF"/>
          </a:solidFill>
          <a:ln/>
        </p:spPr>
      </p:sp>
      <p:sp>
        <p:nvSpPr>
          <p:cNvPr id="24578" name="Rectangle 1027">
            <a:extLst>
              <a:ext uri="{FF2B5EF4-FFF2-40B4-BE49-F238E27FC236}">
                <a16:creationId xmlns:a16="http://schemas.microsoft.com/office/drawing/2014/main" id="{CB588841-E2EB-4529-9AE4-FDA4D65381FF}"/>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laceholder 1026">
            <a:extLst>
              <a:ext uri="{FF2B5EF4-FFF2-40B4-BE49-F238E27FC236}">
                <a16:creationId xmlns:a16="http://schemas.microsoft.com/office/drawing/2014/main" id="{982BC82B-9BA5-4166-9468-FD968F410A16}"/>
              </a:ext>
            </a:extLst>
          </p:cNvPr>
          <p:cNvSpPr>
            <a:spLocks noGrp="1" noRot="1" noChangeAspect="1" noChangeArrowheads="1" noTextEdit="1"/>
          </p:cNvSpPr>
          <p:nvPr>
            <p:ph type="sldImg"/>
          </p:nvPr>
        </p:nvSpPr>
        <p:spPr>
          <a:solidFill>
            <a:srgbClr val="FFFFFF"/>
          </a:solidFill>
          <a:ln/>
        </p:spPr>
      </p:sp>
      <p:sp>
        <p:nvSpPr>
          <p:cNvPr id="26626" name="Rectangle 1027">
            <a:extLst>
              <a:ext uri="{FF2B5EF4-FFF2-40B4-BE49-F238E27FC236}">
                <a16:creationId xmlns:a16="http://schemas.microsoft.com/office/drawing/2014/main" id="{14318B57-38D4-44D8-9847-5DC0D5C8F86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Placeholder 1026">
            <a:extLst>
              <a:ext uri="{FF2B5EF4-FFF2-40B4-BE49-F238E27FC236}">
                <a16:creationId xmlns:a16="http://schemas.microsoft.com/office/drawing/2014/main" id="{5487F98B-F2B5-48EB-A71E-AEEDD5ECAF15}"/>
              </a:ext>
            </a:extLst>
          </p:cNvPr>
          <p:cNvSpPr>
            <a:spLocks noGrp="1" noRot="1" noChangeAspect="1" noChangeArrowheads="1" noTextEdit="1"/>
          </p:cNvSpPr>
          <p:nvPr>
            <p:ph type="sldImg"/>
          </p:nvPr>
        </p:nvSpPr>
        <p:spPr>
          <a:solidFill>
            <a:srgbClr val="FFFFFF"/>
          </a:solidFill>
          <a:ln/>
        </p:spPr>
      </p:sp>
      <p:sp>
        <p:nvSpPr>
          <p:cNvPr id="28674" name="Rectangle 1027">
            <a:extLst>
              <a:ext uri="{FF2B5EF4-FFF2-40B4-BE49-F238E27FC236}">
                <a16:creationId xmlns:a16="http://schemas.microsoft.com/office/drawing/2014/main" id="{D0BE2C74-7534-4554-9C0C-D0C9E3046887}"/>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Placeholder 1026">
            <a:extLst>
              <a:ext uri="{FF2B5EF4-FFF2-40B4-BE49-F238E27FC236}">
                <a16:creationId xmlns:a16="http://schemas.microsoft.com/office/drawing/2014/main" id="{234588CA-DC86-4983-A2E5-84C982C81CDE}"/>
              </a:ext>
            </a:extLst>
          </p:cNvPr>
          <p:cNvSpPr>
            <a:spLocks noGrp="1" noRot="1" noChangeAspect="1" noChangeArrowheads="1" noTextEdit="1"/>
          </p:cNvSpPr>
          <p:nvPr>
            <p:ph type="sldImg"/>
          </p:nvPr>
        </p:nvSpPr>
        <p:spPr>
          <a:solidFill>
            <a:srgbClr val="FFFFFF"/>
          </a:solidFill>
          <a:ln/>
        </p:spPr>
      </p:sp>
      <p:sp>
        <p:nvSpPr>
          <p:cNvPr id="30722" name="Rectangle 1027">
            <a:extLst>
              <a:ext uri="{FF2B5EF4-FFF2-40B4-BE49-F238E27FC236}">
                <a16:creationId xmlns:a16="http://schemas.microsoft.com/office/drawing/2014/main" id="{53A16BA5-B56B-4F37-880D-15927C6F5622}"/>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Placeholder 1026">
            <a:extLst>
              <a:ext uri="{FF2B5EF4-FFF2-40B4-BE49-F238E27FC236}">
                <a16:creationId xmlns:a16="http://schemas.microsoft.com/office/drawing/2014/main" id="{59F52B3B-922A-4623-9928-06B8ADF60AF8}"/>
              </a:ext>
            </a:extLst>
          </p:cNvPr>
          <p:cNvSpPr>
            <a:spLocks noGrp="1" noRot="1" noChangeAspect="1" noChangeArrowheads="1" noTextEdit="1"/>
          </p:cNvSpPr>
          <p:nvPr>
            <p:ph type="sldImg"/>
          </p:nvPr>
        </p:nvSpPr>
        <p:spPr>
          <a:solidFill>
            <a:srgbClr val="FFFFFF"/>
          </a:solidFill>
          <a:ln/>
        </p:spPr>
      </p:sp>
      <p:sp>
        <p:nvSpPr>
          <p:cNvPr id="32770" name="Rectangle 1027">
            <a:extLst>
              <a:ext uri="{FF2B5EF4-FFF2-40B4-BE49-F238E27FC236}">
                <a16:creationId xmlns:a16="http://schemas.microsoft.com/office/drawing/2014/main" id="{D43EE71D-62A5-4A4C-B8B2-E301E87F4B6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fr-CA" altLang="fr-FR">
                <a:latin typeface="Arial" panose="020B0604020202020204" pitchFamily="34" charset="0"/>
                <a:ea typeface="ヒラギノ角ゴ Pro W3" charset="-128"/>
              </a:rPr>
              <a:t>Dupliquez la diapositive pour ajouter d</a:t>
            </a:r>
            <a:r>
              <a:rPr lang="ja-JP" altLang="fr-CA">
                <a:latin typeface="Arial" panose="020B0604020202020204" pitchFamily="34" charset="0"/>
                <a:ea typeface="ヒラギノ角ゴ Pro W3" charset="-128"/>
              </a:rPr>
              <a:t>’</a:t>
            </a:r>
            <a:r>
              <a:rPr lang="fr-CA" altLang="ja-JP">
                <a:latin typeface="Arial" panose="020B0604020202020204" pitchFamily="34" charset="0"/>
                <a:ea typeface="ヒラギノ角ゴ Pro W3" charset="-128"/>
              </a:rPr>
              <a:t>autres figures</a:t>
            </a:r>
            <a:endParaRPr lang="fr-CA" altLang="fr-FR">
              <a:latin typeface="Arial" panose="020B0604020202020204" pitchFamily="34" charset="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85800" y="2286000"/>
            <a:ext cx="7772400" cy="1143000"/>
          </a:xfrm>
        </p:spPr>
        <p:txBody>
          <a:bodyPr/>
          <a:lstStyle>
            <a:lvl1pPr>
              <a:defRPr/>
            </a:lvl1pPr>
          </a:lstStyle>
          <a:p>
            <a:r>
              <a:rPr lang="de-DE"/>
              <a:t>Cliquez et modifiez le titre</a:t>
            </a:r>
          </a:p>
        </p:txBody>
      </p:sp>
      <p:sp>
        <p:nvSpPr>
          <p:cNvPr id="296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de-DE"/>
              <a:t>Cliquez pour modifier le style des sous-titres du masque</a:t>
            </a:r>
          </a:p>
        </p:txBody>
      </p:sp>
      <p:sp>
        <p:nvSpPr>
          <p:cNvPr id="4" name="Rectangle 4">
            <a:extLst>
              <a:ext uri="{FF2B5EF4-FFF2-40B4-BE49-F238E27FC236}">
                <a16:creationId xmlns:a16="http://schemas.microsoft.com/office/drawing/2014/main" id="{233BE20D-4794-4FBD-A728-CB32176273D3}"/>
              </a:ext>
            </a:extLst>
          </p:cNvPr>
          <p:cNvSpPr>
            <a:spLocks noGrp="1" noChangeArrowheads="1"/>
          </p:cNvSpPr>
          <p:nvPr>
            <p:ph type="dt" sz="half" idx="10"/>
          </p:nvPr>
        </p:nvSpPr>
        <p:spPr/>
        <p:txBody>
          <a:bodyPr/>
          <a:lstStyle>
            <a:lvl1pPr>
              <a:defRPr/>
            </a:lvl1pPr>
          </a:lstStyle>
          <a:p>
            <a:pPr>
              <a:defRPr/>
            </a:pPr>
            <a:fld id="{5BD786DA-C0A2-496E-83BE-BF2A5E7E9154}" type="datetime1">
              <a:rPr lang="fr-CA" altLang="fr-FR"/>
              <a:pPr>
                <a:defRPr/>
              </a:pPr>
              <a:t>13/06/23</a:t>
            </a:fld>
            <a:endParaRPr lang="de-DE" altLang="fr-FR" dirty="0"/>
          </a:p>
        </p:txBody>
      </p:sp>
      <p:sp>
        <p:nvSpPr>
          <p:cNvPr id="5" name="Rectangle 5">
            <a:extLst>
              <a:ext uri="{FF2B5EF4-FFF2-40B4-BE49-F238E27FC236}">
                <a16:creationId xmlns:a16="http://schemas.microsoft.com/office/drawing/2014/main" id="{8BFC4054-5CAF-42AD-9224-788F1ED80DEF}"/>
              </a:ext>
            </a:extLst>
          </p:cNvPr>
          <p:cNvSpPr>
            <a:spLocks noGrp="1" noChangeArrowheads="1"/>
          </p:cNvSpPr>
          <p:nvPr>
            <p:ph type="ftr" sz="quarter" idx="11"/>
          </p:nvPr>
        </p:nvSpPr>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7E13B77D-4191-43B2-B87C-7B259E7956E5}"/>
              </a:ext>
            </a:extLst>
          </p:cNvPr>
          <p:cNvSpPr>
            <a:spLocks noGrp="1" noChangeArrowheads="1"/>
          </p:cNvSpPr>
          <p:nvPr>
            <p:ph type="sldNum" sz="quarter" idx="12"/>
          </p:nvPr>
        </p:nvSpPr>
        <p:spPr/>
        <p:txBody>
          <a:bodyPr/>
          <a:lstStyle>
            <a:lvl1pPr>
              <a:defRPr/>
            </a:lvl1pPr>
          </a:lstStyle>
          <a:p>
            <a:fld id="{523F13FB-83DB-49F5-9B0D-6046C892BBA2}" type="slidenum">
              <a:rPr lang="de-DE" altLang="fr-FR"/>
              <a:pPr/>
              <a:t>‹N°›</a:t>
            </a:fld>
            <a:endParaRPr lang="de-DE" altLang="fr-FR"/>
          </a:p>
        </p:txBody>
      </p:sp>
    </p:spTree>
    <p:extLst>
      <p:ext uri="{BB962C8B-B14F-4D97-AF65-F5344CB8AC3E}">
        <p14:creationId xmlns:p14="http://schemas.microsoft.com/office/powerpoint/2010/main" val="3676595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Rectangle 4">
            <a:extLst>
              <a:ext uri="{FF2B5EF4-FFF2-40B4-BE49-F238E27FC236}">
                <a16:creationId xmlns:a16="http://schemas.microsoft.com/office/drawing/2014/main" id="{7008B920-0BF7-44FB-A6AF-67DD61887F9B}"/>
              </a:ext>
            </a:extLst>
          </p:cNvPr>
          <p:cNvSpPr>
            <a:spLocks noGrp="1" noChangeArrowheads="1"/>
          </p:cNvSpPr>
          <p:nvPr>
            <p:ph type="dt" sz="half" idx="10"/>
          </p:nvPr>
        </p:nvSpPr>
        <p:spPr>
          <a:ln/>
        </p:spPr>
        <p:txBody>
          <a:bodyPr/>
          <a:lstStyle>
            <a:lvl1pPr>
              <a:defRPr/>
            </a:lvl1pPr>
          </a:lstStyle>
          <a:p>
            <a:pPr>
              <a:defRPr/>
            </a:pPr>
            <a:fld id="{DB444633-CE03-40A6-A10D-99E04D748D79}" type="datetime1">
              <a:rPr lang="fr-CA" altLang="fr-FR"/>
              <a:pPr>
                <a:defRPr/>
              </a:pPr>
              <a:t>13/06/23</a:t>
            </a:fld>
            <a:endParaRPr lang="fr-CA" altLang="fr-FR" dirty="0"/>
          </a:p>
        </p:txBody>
      </p:sp>
      <p:sp>
        <p:nvSpPr>
          <p:cNvPr id="5" name="Rectangle 5">
            <a:extLst>
              <a:ext uri="{FF2B5EF4-FFF2-40B4-BE49-F238E27FC236}">
                <a16:creationId xmlns:a16="http://schemas.microsoft.com/office/drawing/2014/main" id="{8532ABF2-2E9C-4637-8B23-AABD64D2E357}"/>
              </a:ext>
            </a:extLst>
          </p:cNvPr>
          <p:cNvSpPr>
            <a:spLocks noGrp="1" noChangeArrowheads="1"/>
          </p:cNvSpPr>
          <p:nvPr>
            <p:ph type="ftr" sz="quarter" idx="11"/>
          </p:nvPr>
        </p:nvSpPr>
        <p:spPr>
          <a:ln/>
        </p:spPr>
        <p:txBody>
          <a:bodyPr/>
          <a:lstStyle>
            <a:lvl1pPr>
              <a:defRPr/>
            </a:lvl1pPr>
          </a:lstStyle>
          <a:p>
            <a:pPr>
              <a:defRPr/>
            </a:pPr>
            <a:endParaRPr lang="fr-CA"/>
          </a:p>
        </p:txBody>
      </p:sp>
      <p:sp>
        <p:nvSpPr>
          <p:cNvPr id="6" name="Rectangle 6">
            <a:extLst>
              <a:ext uri="{FF2B5EF4-FFF2-40B4-BE49-F238E27FC236}">
                <a16:creationId xmlns:a16="http://schemas.microsoft.com/office/drawing/2014/main" id="{E66E35DF-516E-4253-BCA4-6F007F181E9E}"/>
              </a:ext>
            </a:extLst>
          </p:cNvPr>
          <p:cNvSpPr>
            <a:spLocks noGrp="1" noChangeArrowheads="1"/>
          </p:cNvSpPr>
          <p:nvPr>
            <p:ph type="sldNum" sz="quarter" idx="12"/>
          </p:nvPr>
        </p:nvSpPr>
        <p:spPr>
          <a:ln/>
        </p:spPr>
        <p:txBody>
          <a:bodyPr/>
          <a:lstStyle>
            <a:lvl1pPr>
              <a:defRPr/>
            </a:lvl1pPr>
          </a:lstStyle>
          <a:p>
            <a:fld id="{B8ECE2F1-B14E-4CEF-A32F-923B13C04571}" type="slidenum">
              <a:rPr lang="fr-CA" altLang="fr-FR"/>
              <a:pPr/>
              <a:t>‹N°›</a:t>
            </a:fld>
            <a:endParaRPr lang="fr-CA" altLang="fr-FR"/>
          </a:p>
        </p:txBody>
      </p:sp>
    </p:spTree>
    <p:extLst>
      <p:ext uri="{BB962C8B-B14F-4D97-AF65-F5344CB8AC3E}">
        <p14:creationId xmlns:p14="http://schemas.microsoft.com/office/powerpoint/2010/main" val="357378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Rectangle 4">
            <a:extLst>
              <a:ext uri="{FF2B5EF4-FFF2-40B4-BE49-F238E27FC236}">
                <a16:creationId xmlns:a16="http://schemas.microsoft.com/office/drawing/2014/main" id="{6114E808-4E85-453A-8A7E-D182EDDB38B6}"/>
              </a:ext>
            </a:extLst>
          </p:cNvPr>
          <p:cNvSpPr>
            <a:spLocks noGrp="1" noChangeArrowheads="1"/>
          </p:cNvSpPr>
          <p:nvPr>
            <p:ph type="dt" sz="half" idx="10"/>
          </p:nvPr>
        </p:nvSpPr>
        <p:spPr>
          <a:ln/>
        </p:spPr>
        <p:txBody>
          <a:bodyPr/>
          <a:lstStyle>
            <a:lvl1pPr>
              <a:defRPr/>
            </a:lvl1pPr>
          </a:lstStyle>
          <a:p>
            <a:pPr>
              <a:defRPr/>
            </a:pPr>
            <a:fld id="{1E38C90F-9CC0-43D6-AB9C-ABCFDEAC6015}" type="datetime1">
              <a:rPr lang="fr-CA" altLang="fr-FR"/>
              <a:pPr>
                <a:defRPr/>
              </a:pPr>
              <a:t>13/06/23</a:t>
            </a:fld>
            <a:endParaRPr lang="fr-CA" altLang="fr-FR" dirty="0"/>
          </a:p>
        </p:txBody>
      </p:sp>
      <p:sp>
        <p:nvSpPr>
          <p:cNvPr id="5" name="Rectangle 5">
            <a:extLst>
              <a:ext uri="{FF2B5EF4-FFF2-40B4-BE49-F238E27FC236}">
                <a16:creationId xmlns:a16="http://schemas.microsoft.com/office/drawing/2014/main" id="{2F335B7D-5381-4F6E-9533-7AB77EADA6E1}"/>
              </a:ext>
            </a:extLst>
          </p:cNvPr>
          <p:cNvSpPr>
            <a:spLocks noGrp="1" noChangeArrowheads="1"/>
          </p:cNvSpPr>
          <p:nvPr>
            <p:ph type="ftr" sz="quarter" idx="11"/>
          </p:nvPr>
        </p:nvSpPr>
        <p:spPr>
          <a:ln/>
        </p:spPr>
        <p:txBody>
          <a:bodyPr/>
          <a:lstStyle>
            <a:lvl1pPr>
              <a:defRPr/>
            </a:lvl1pPr>
          </a:lstStyle>
          <a:p>
            <a:pPr>
              <a:defRPr/>
            </a:pPr>
            <a:endParaRPr lang="fr-CA"/>
          </a:p>
        </p:txBody>
      </p:sp>
      <p:sp>
        <p:nvSpPr>
          <p:cNvPr id="6" name="Rectangle 6">
            <a:extLst>
              <a:ext uri="{FF2B5EF4-FFF2-40B4-BE49-F238E27FC236}">
                <a16:creationId xmlns:a16="http://schemas.microsoft.com/office/drawing/2014/main" id="{81E187F9-9DE5-4296-8A3E-E471B9806F72}"/>
              </a:ext>
            </a:extLst>
          </p:cNvPr>
          <p:cNvSpPr>
            <a:spLocks noGrp="1" noChangeArrowheads="1"/>
          </p:cNvSpPr>
          <p:nvPr>
            <p:ph type="sldNum" sz="quarter" idx="12"/>
          </p:nvPr>
        </p:nvSpPr>
        <p:spPr>
          <a:ln/>
        </p:spPr>
        <p:txBody>
          <a:bodyPr/>
          <a:lstStyle>
            <a:lvl1pPr>
              <a:defRPr/>
            </a:lvl1pPr>
          </a:lstStyle>
          <a:p>
            <a:fld id="{5BEF4756-13A2-4983-8EBF-8C859808B96A}" type="slidenum">
              <a:rPr lang="fr-CA" altLang="fr-FR"/>
              <a:pPr/>
              <a:t>‹N°›</a:t>
            </a:fld>
            <a:endParaRPr lang="fr-CA" altLang="fr-FR"/>
          </a:p>
        </p:txBody>
      </p:sp>
    </p:spTree>
    <p:extLst>
      <p:ext uri="{BB962C8B-B14F-4D97-AF65-F5344CB8AC3E}">
        <p14:creationId xmlns:p14="http://schemas.microsoft.com/office/powerpoint/2010/main" val="401715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Rectangle 4">
            <a:extLst>
              <a:ext uri="{FF2B5EF4-FFF2-40B4-BE49-F238E27FC236}">
                <a16:creationId xmlns:a16="http://schemas.microsoft.com/office/drawing/2014/main" id="{36D64BF1-AA63-4D23-89AC-C6B7509E7857}"/>
              </a:ext>
            </a:extLst>
          </p:cNvPr>
          <p:cNvSpPr>
            <a:spLocks noGrp="1" noChangeArrowheads="1"/>
          </p:cNvSpPr>
          <p:nvPr>
            <p:ph type="dt" sz="half" idx="10"/>
          </p:nvPr>
        </p:nvSpPr>
        <p:spPr>
          <a:ln/>
        </p:spPr>
        <p:txBody>
          <a:bodyPr/>
          <a:lstStyle>
            <a:lvl1pPr>
              <a:defRPr/>
            </a:lvl1pPr>
          </a:lstStyle>
          <a:p>
            <a:pPr>
              <a:defRPr/>
            </a:pPr>
            <a:fld id="{328C1447-A643-40A3-84F7-EF7684C79601}" type="datetime1">
              <a:rPr lang="fr-CA" altLang="fr-FR"/>
              <a:pPr>
                <a:defRPr/>
              </a:pPr>
              <a:t>13/06/23</a:t>
            </a:fld>
            <a:endParaRPr lang="fr-CA" altLang="fr-FR" dirty="0"/>
          </a:p>
        </p:txBody>
      </p:sp>
      <p:sp>
        <p:nvSpPr>
          <p:cNvPr id="5" name="Rectangle 5">
            <a:extLst>
              <a:ext uri="{FF2B5EF4-FFF2-40B4-BE49-F238E27FC236}">
                <a16:creationId xmlns:a16="http://schemas.microsoft.com/office/drawing/2014/main" id="{F26CBCA0-C627-41DB-AD3D-5C0FB8B094AE}"/>
              </a:ext>
            </a:extLst>
          </p:cNvPr>
          <p:cNvSpPr>
            <a:spLocks noGrp="1" noChangeArrowheads="1"/>
          </p:cNvSpPr>
          <p:nvPr>
            <p:ph type="ftr" sz="quarter" idx="11"/>
          </p:nvPr>
        </p:nvSpPr>
        <p:spPr>
          <a:ln/>
        </p:spPr>
        <p:txBody>
          <a:bodyPr/>
          <a:lstStyle>
            <a:lvl1pPr>
              <a:defRPr/>
            </a:lvl1pPr>
          </a:lstStyle>
          <a:p>
            <a:pPr>
              <a:defRPr/>
            </a:pPr>
            <a:endParaRPr lang="fr-CA"/>
          </a:p>
        </p:txBody>
      </p:sp>
      <p:sp>
        <p:nvSpPr>
          <p:cNvPr id="6" name="Rectangle 6">
            <a:extLst>
              <a:ext uri="{FF2B5EF4-FFF2-40B4-BE49-F238E27FC236}">
                <a16:creationId xmlns:a16="http://schemas.microsoft.com/office/drawing/2014/main" id="{32508626-3137-47ED-8C93-358C5734DF6A}"/>
              </a:ext>
            </a:extLst>
          </p:cNvPr>
          <p:cNvSpPr>
            <a:spLocks noGrp="1" noChangeArrowheads="1"/>
          </p:cNvSpPr>
          <p:nvPr>
            <p:ph type="sldNum" sz="quarter" idx="12"/>
          </p:nvPr>
        </p:nvSpPr>
        <p:spPr>
          <a:ln/>
        </p:spPr>
        <p:txBody>
          <a:bodyPr/>
          <a:lstStyle>
            <a:lvl1pPr>
              <a:defRPr/>
            </a:lvl1pPr>
          </a:lstStyle>
          <a:p>
            <a:fld id="{CFDEADD6-DCB9-4845-9B76-4E3C6422EA2B}" type="slidenum">
              <a:rPr lang="fr-CA" altLang="fr-FR"/>
              <a:pPr/>
              <a:t>‹N°›</a:t>
            </a:fld>
            <a:endParaRPr lang="fr-CA" altLang="fr-FR"/>
          </a:p>
        </p:txBody>
      </p:sp>
    </p:spTree>
    <p:extLst>
      <p:ext uri="{BB962C8B-B14F-4D97-AF65-F5344CB8AC3E}">
        <p14:creationId xmlns:p14="http://schemas.microsoft.com/office/powerpoint/2010/main" val="23923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A"/>
              <a:t>Click to edit Master text styles</a:t>
            </a:r>
          </a:p>
        </p:txBody>
      </p:sp>
      <p:sp>
        <p:nvSpPr>
          <p:cNvPr id="4" name="Rectangle 4">
            <a:extLst>
              <a:ext uri="{FF2B5EF4-FFF2-40B4-BE49-F238E27FC236}">
                <a16:creationId xmlns:a16="http://schemas.microsoft.com/office/drawing/2014/main" id="{FF3DBE64-6D90-45DA-AAFB-51AAE9A29C62}"/>
              </a:ext>
            </a:extLst>
          </p:cNvPr>
          <p:cNvSpPr>
            <a:spLocks noGrp="1" noChangeArrowheads="1"/>
          </p:cNvSpPr>
          <p:nvPr>
            <p:ph type="dt" sz="half" idx="10"/>
          </p:nvPr>
        </p:nvSpPr>
        <p:spPr>
          <a:ln/>
        </p:spPr>
        <p:txBody>
          <a:bodyPr/>
          <a:lstStyle>
            <a:lvl1pPr>
              <a:defRPr/>
            </a:lvl1pPr>
          </a:lstStyle>
          <a:p>
            <a:pPr>
              <a:defRPr/>
            </a:pPr>
            <a:fld id="{F4D38A7E-FA4D-4DB1-9A80-D47FFCBE68D8}" type="datetime1">
              <a:rPr lang="fr-CA" altLang="fr-FR"/>
              <a:pPr>
                <a:defRPr/>
              </a:pPr>
              <a:t>13/06/23</a:t>
            </a:fld>
            <a:endParaRPr lang="fr-CA" altLang="fr-FR" dirty="0"/>
          </a:p>
        </p:txBody>
      </p:sp>
      <p:sp>
        <p:nvSpPr>
          <p:cNvPr id="5" name="Rectangle 5">
            <a:extLst>
              <a:ext uri="{FF2B5EF4-FFF2-40B4-BE49-F238E27FC236}">
                <a16:creationId xmlns:a16="http://schemas.microsoft.com/office/drawing/2014/main" id="{6E1C9B04-B6B8-41C7-94B0-B9E35B8D6A6D}"/>
              </a:ext>
            </a:extLst>
          </p:cNvPr>
          <p:cNvSpPr>
            <a:spLocks noGrp="1" noChangeArrowheads="1"/>
          </p:cNvSpPr>
          <p:nvPr>
            <p:ph type="ftr" sz="quarter" idx="11"/>
          </p:nvPr>
        </p:nvSpPr>
        <p:spPr>
          <a:ln/>
        </p:spPr>
        <p:txBody>
          <a:bodyPr/>
          <a:lstStyle>
            <a:lvl1pPr>
              <a:defRPr/>
            </a:lvl1pPr>
          </a:lstStyle>
          <a:p>
            <a:pPr>
              <a:defRPr/>
            </a:pPr>
            <a:endParaRPr lang="fr-CA"/>
          </a:p>
        </p:txBody>
      </p:sp>
      <p:sp>
        <p:nvSpPr>
          <p:cNvPr id="6" name="Rectangle 6">
            <a:extLst>
              <a:ext uri="{FF2B5EF4-FFF2-40B4-BE49-F238E27FC236}">
                <a16:creationId xmlns:a16="http://schemas.microsoft.com/office/drawing/2014/main" id="{8C479384-79AD-41A0-AF1F-9C960C6FCC50}"/>
              </a:ext>
            </a:extLst>
          </p:cNvPr>
          <p:cNvSpPr>
            <a:spLocks noGrp="1" noChangeArrowheads="1"/>
          </p:cNvSpPr>
          <p:nvPr>
            <p:ph type="sldNum" sz="quarter" idx="12"/>
          </p:nvPr>
        </p:nvSpPr>
        <p:spPr>
          <a:ln/>
        </p:spPr>
        <p:txBody>
          <a:bodyPr/>
          <a:lstStyle>
            <a:lvl1pPr>
              <a:defRPr/>
            </a:lvl1pPr>
          </a:lstStyle>
          <a:p>
            <a:fld id="{AFFAF847-E930-419E-91FC-08512D10BE2C}" type="slidenum">
              <a:rPr lang="fr-CA" altLang="fr-FR"/>
              <a:pPr/>
              <a:t>‹N°›</a:t>
            </a:fld>
            <a:endParaRPr lang="fr-CA" altLang="fr-FR"/>
          </a:p>
        </p:txBody>
      </p:sp>
    </p:spTree>
    <p:extLst>
      <p:ext uri="{BB962C8B-B14F-4D97-AF65-F5344CB8AC3E}">
        <p14:creationId xmlns:p14="http://schemas.microsoft.com/office/powerpoint/2010/main" val="306377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Rectangle 4">
            <a:extLst>
              <a:ext uri="{FF2B5EF4-FFF2-40B4-BE49-F238E27FC236}">
                <a16:creationId xmlns:a16="http://schemas.microsoft.com/office/drawing/2014/main" id="{EDA6DDD2-2EBE-41D5-A4D0-E7D0D7F77FA1}"/>
              </a:ext>
            </a:extLst>
          </p:cNvPr>
          <p:cNvSpPr>
            <a:spLocks noGrp="1" noChangeArrowheads="1"/>
          </p:cNvSpPr>
          <p:nvPr>
            <p:ph type="dt" sz="half" idx="10"/>
          </p:nvPr>
        </p:nvSpPr>
        <p:spPr>
          <a:ln/>
        </p:spPr>
        <p:txBody>
          <a:bodyPr/>
          <a:lstStyle>
            <a:lvl1pPr>
              <a:defRPr/>
            </a:lvl1pPr>
          </a:lstStyle>
          <a:p>
            <a:pPr>
              <a:defRPr/>
            </a:pPr>
            <a:fld id="{83A50C7C-1E08-4E0F-B5DF-CDC41A66C691}" type="datetime1">
              <a:rPr lang="fr-CA" altLang="fr-FR"/>
              <a:pPr>
                <a:defRPr/>
              </a:pPr>
              <a:t>13/06/23</a:t>
            </a:fld>
            <a:endParaRPr lang="fr-CA" altLang="fr-FR" dirty="0"/>
          </a:p>
        </p:txBody>
      </p:sp>
      <p:sp>
        <p:nvSpPr>
          <p:cNvPr id="6" name="Rectangle 5">
            <a:extLst>
              <a:ext uri="{FF2B5EF4-FFF2-40B4-BE49-F238E27FC236}">
                <a16:creationId xmlns:a16="http://schemas.microsoft.com/office/drawing/2014/main" id="{246E5451-8441-407D-AFE2-95D5A1BF765A}"/>
              </a:ext>
            </a:extLst>
          </p:cNvPr>
          <p:cNvSpPr>
            <a:spLocks noGrp="1" noChangeArrowheads="1"/>
          </p:cNvSpPr>
          <p:nvPr>
            <p:ph type="ftr" sz="quarter" idx="11"/>
          </p:nvPr>
        </p:nvSpPr>
        <p:spPr>
          <a:ln/>
        </p:spPr>
        <p:txBody>
          <a:bodyPr/>
          <a:lstStyle>
            <a:lvl1pPr>
              <a:defRPr/>
            </a:lvl1pPr>
          </a:lstStyle>
          <a:p>
            <a:pPr>
              <a:defRPr/>
            </a:pPr>
            <a:endParaRPr lang="fr-CA"/>
          </a:p>
        </p:txBody>
      </p:sp>
      <p:sp>
        <p:nvSpPr>
          <p:cNvPr id="7" name="Rectangle 6">
            <a:extLst>
              <a:ext uri="{FF2B5EF4-FFF2-40B4-BE49-F238E27FC236}">
                <a16:creationId xmlns:a16="http://schemas.microsoft.com/office/drawing/2014/main" id="{DA49B531-8EB1-4F95-A059-06F9CD91DF27}"/>
              </a:ext>
            </a:extLst>
          </p:cNvPr>
          <p:cNvSpPr>
            <a:spLocks noGrp="1" noChangeArrowheads="1"/>
          </p:cNvSpPr>
          <p:nvPr>
            <p:ph type="sldNum" sz="quarter" idx="12"/>
          </p:nvPr>
        </p:nvSpPr>
        <p:spPr>
          <a:ln/>
        </p:spPr>
        <p:txBody>
          <a:bodyPr/>
          <a:lstStyle>
            <a:lvl1pPr>
              <a:defRPr/>
            </a:lvl1pPr>
          </a:lstStyle>
          <a:p>
            <a:fld id="{6108B011-59B9-4470-928F-9F998B73A709}" type="slidenum">
              <a:rPr lang="fr-CA" altLang="fr-FR"/>
              <a:pPr/>
              <a:t>‹N°›</a:t>
            </a:fld>
            <a:endParaRPr lang="fr-CA" altLang="fr-FR"/>
          </a:p>
        </p:txBody>
      </p:sp>
    </p:spTree>
    <p:extLst>
      <p:ext uri="{BB962C8B-B14F-4D97-AF65-F5344CB8AC3E}">
        <p14:creationId xmlns:p14="http://schemas.microsoft.com/office/powerpoint/2010/main" val="52844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Rectangle 4">
            <a:extLst>
              <a:ext uri="{FF2B5EF4-FFF2-40B4-BE49-F238E27FC236}">
                <a16:creationId xmlns:a16="http://schemas.microsoft.com/office/drawing/2014/main" id="{566D3C9F-7721-4671-8F34-51D45B028937}"/>
              </a:ext>
            </a:extLst>
          </p:cNvPr>
          <p:cNvSpPr>
            <a:spLocks noGrp="1" noChangeArrowheads="1"/>
          </p:cNvSpPr>
          <p:nvPr>
            <p:ph type="dt" sz="half" idx="10"/>
          </p:nvPr>
        </p:nvSpPr>
        <p:spPr>
          <a:ln/>
        </p:spPr>
        <p:txBody>
          <a:bodyPr/>
          <a:lstStyle>
            <a:lvl1pPr>
              <a:defRPr/>
            </a:lvl1pPr>
          </a:lstStyle>
          <a:p>
            <a:pPr>
              <a:defRPr/>
            </a:pPr>
            <a:fld id="{BFDD8B0F-D623-486D-A89E-01773FE65F82}" type="datetime1">
              <a:rPr lang="fr-CA" altLang="fr-FR"/>
              <a:pPr>
                <a:defRPr/>
              </a:pPr>
              <a:t>13/06/23</a:t>
            </a:fld>
            <a:endParaRPr lang="fr-CA" altLang="fr-FR" dirty="0"/>
          </a:p>
        </p:txBody>
      </p:sp>
      <p:sp>
        <p:nvSpPr>
          <p:cNvPr id="8" name="Rectangle 5">
            <a:extLst>
              <a:ext uri="{FF2B5EF4-FFF2-40B4-BE49-F238E27FC236}">
                <a16:creationId xmlns:a16="http://schemas.microsoft.com/office/drawing/2014/main" id="{DF9D3DFA-5EBE-446A-A82D-E743722A4E95}"/>
              </a:ext>
            </a:extLst>
          </p:cNvPr>
          <p:cNvSpPr>
            <a:spLocks noGrp="1" noChangeArrowheads="1"/>
          </p:cNvSpPr>
          <p:nvPr>
            <p:ph type="ftr" sz="quarter" idx="11"/>
          </p:nvPr>
        </p:nvSpPr>
        <p:spPr>
          <a:ln/>
        </p:spPr>
        <p:txBody>
          <a:bodyPr/>
          <a:lstStyle>
            <a:lvl1pPr>
              <a:defRPr/>
            </a:lvl1pPr>
          </a:lstStyle>
          <a:p>
            <a:pPr>
              <a:defRPr/>
            </a:pPr>
            <a:endParaRPr lang="fr-CA"/>
          </a:p>
        </p:txBody>
      </p:sp>
      <p:sp>
        <p:nvSpPr>
          <p:cNvPr id="9" name="Rectangle 6">
            <a:extLst>
              <a:ext uri="{FF2B5EF4-FFF2-40B4-BE49-F238E27FC236}">
                <a16:creationId xmlns:a16="http://schemas.microsoft.com/office/drawing/2014/main" id="{1F086225-48FF-47C1-B8B4-DD7C39D10BF3}"/>
              </a:ext>
            </a:extLst>
          </p:cNvPr>
          <p:cNvSpPr>
            <a:spLocks noGrp="1" noChangeArrowheads="1"/>
          </p:cNvSpPr>
          <p:nvPr>
            <p:ph type="sldNum" sz="quarter" idx="12"/>
          </p:nvPr>
        </p:nvSpPr>
        <p:spPr>
          <a:ln/>
        </p:spPr>
        <p:txBody>
          <a:bodyPr/>
          <a:lstStyle>
            <a:lvl1pPr>
              <a:defRPr/>
            </a:lvl1pPr>
          </a:lstStyle>
          <a:p>
            <a:fld id="{9AF788D6-5EEA-4DE6-B4F9-721D4F6C6FBF}" type="slidenum">
              <a:rPr lang="fr-CA" altLang="fr-FR"/>
              <a:pPr/>
              <a:t>‹N°›</a:t>
            </a:fld>
            <a:endParaRPr lang="fr-CA" altLang="fr-FR"/>
          </a:p>
        </p:txBody>
      </p:sp>
    </p:spTree>
    <p:extLst>
      <p:ext uri="{BB962C8B-B14F-4D97-AF65-F5344CB8AC3E}">
        <p14:creationId xmlns:p14="http://schemas.microsoft.com/office/powerpoint/2010/main" val="287459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Rectangle 4">
            <a:extLst>
              <a:ext uri="{FF2B5EF4-FFF2-40B4-BE49-F238E27FC236}">
                <a16:creationId xmlns:a16="http://schemas.microsoft.com/office/drawing/2014/main" id="{55B9A947-7AAA-48DF-8220-9E0F44BCB332}"/>
              </a:ext>
            </a:extLst>
          </p:cNvPr>
          <p:cNvSpPr>
            <a:spLocks noGrp="1" noChangeArrowheads="1"/>
          </p:cNvSpPr>
          <p:nvPr>
            <p:ph type="dt" sz="half" idx="10"/>
          </p:nvPr>
        </p:nvSpPr>
        <p:spPr>
          <a:ln/>
        </p:spPr>
        <p:txBody>
          <a:bodyPr/>
          <a:lstStyle>
            <a:lvl1pPr>
              <a:defRPr/>
            </a:lvl1pPr>
          </a:lstStyle>
          <a:p>
            <a:pPr>
              <a:defRPr/>
            </a:pPr>
            <a:fld id="{1DEDE94C-2E0C-43D3-9C1D-4E0F1E1E68ED}" type="datetime1">
              <a:rPr lang="fr-CA" altLang="fr-FR"/>
              <a:pPr>
                <a:defRPr/>
              </a:pPr>
              <a:t>13/06/23</a:t>
            </a:fld>
            <a:endParaRPr lang="fr-CA" altLang="fr-FR" dirty="0"/>
          </a:p>
        </p:txBody>
      </p:sp>
      <p:sp>
        <p:nvSpPr>
          <p:cNvPr id="4" name="Rectangle 5">
            <a:extLst>
              <a:ext uri="{FF2B5EF4-FFF2-40B4-BE49-F238E27FC236}">
                <a16:creationId xmlns:a16="http://schemas.microsoft.com/office/drawing/2014/main" id="{B3A76E19-29E5-4E1D-A1D7-D7F3F2BF7870}"/>
              </a:ext>
            </a:extLst>
          </p:cNvPr>
          <p:cNvSpPr>
            <a:spLocks noGrp="1" noChangeArrowheads="1"/>
          </p:cNvSpPr>
          <p:nvPr>
            <p:ph type="ftr" sz="quarter" idx="11"/>
          </p:nvPr>
        </p:nvSpPr>
        <p:spPr>
          <a:ln/>
        </p:spPr>
        <p:txBody>
          <a:bodyPr/>
          <a:lstStyle>
            <a:lvl1pPr>
              <a:defRPr/>
            </a:lvl1pPr>
          </a:lstStyle>
          <a:p>
            <a:pPr>
              <a:defRPr/>
            </a:pPr>
            <a:endParaRPr lang="fr-CA"/>
          </a:p>
        </p:txBody>
      </p:sp>
      <p:sp>
        <p:nvSpPr>
          <p:cNvPr id="5" name="Rectangle 6">
            <a:extLst>
              <a:ext uri="{FF2B5EF4-FFF2-40B4-BE49-F238E27FC236}">
                <a16:creationId xmlns:a16="http://schemas.microsoft.com/office/drawing/2014/main" id="{165838C5-5AE1-47B1-A16F-18E80FE007F9}"/>
              </a:ext>
            </a:extLst>
          </p:cNvPr>
          <p:cNvSpPr>
            <a:spLocks noGrp="1" noChangeArrowheads="1"/>
          </p:cNvSpPr>
          <p:nvPr>
            <p:ph type="sldNum" sz="quarter" idx="12"/>
          </p:nvPr>
        </p:nvSpPr>
        <p:spPr>
          <a:ln/>
        </p:spPr>
        <p:txBody>
          <a:bodyPr/>
          <a:lstStyle>
            <a:lvl1pPr>
              <a:defRPr/>
            </a:lvl1pPr>
          </a:lstStyle>
          <a:p>
            <a:fld id="{414E1D2A-11A6-4705-9B45-7CA43E36D23B}" type="slidenum">
              <a:rPr lang="fr-CA" altLang="fr-FR"/>
              <a:pPr/>
              <a:t>‹N°›</a:t>
            </a:fld>
            <a:endParaRPr lang="fr-CA" altLang="fr-FR"/>
          </a:p>
        </p:txBody>
      </p:sp>
    </p:spTree>
    <p:extLst>
      <p:ext uri="{BB962C8B-B14F-4D97-AF65-F5344CB8AC3E}">
        <p14:creationId xmlns:p14="http://schemas.microsoft.com/office/powerpoint/2010/main" val="246783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6E6E387-EC44-4558-AC7F-3F5F3291A9A5}"/>
              </a:ext>
            </a:extLst>
          </p:cNvPr>
          <p:cNvSpPr>
            <a:spLocks noGrp="1" noChangeArrowheads="1"/>
          </p:cNvSpPr>
          <p:nvPr>
            <p:ph type="dt" sz="half" idx="10"/>
          </p:nvPr>
        </p:nvSpPr>
        <p:spPr>
          <a:ln/>
        </p:spPr>
        <p:txBody>
          <a:bodyPr/>
          <a:lstStyle>
            <a:lvl1pPr>
              <a:defRPr/>
            </a:lvl1pPr>
          </a:lstStyle>
          <a:p>
            <a:pPr>
              <a:defRPr/>
            </a:pPr>
            <a:fld id="{FB8369C6-EA2D-48FC-A6F9-F300E79CBFAB}" type="datetime1">
              <a:rPr lang="fr-CA" altLang="fr-FR"/>
              <a:pPr>
                <a:defRPr/>
              </a:pPr>
              <a:t>13/06/23</a:t>
            </a:fld>
            <a:endParaRPr lang="fr-CA" altLang="fr-FR" dirty="0"/>
          </a:p>
        </p:txBody>
      </p:sp>
      <p:sp>
        <p:nvSpPr>
          <p:cNvPr id="3" name="Rectangle 5">
            <a:extLst>
              <a:ext uri="{FF2B5EF4-FFF2-40B4-BE49-F238E27FC236}">
                <a16:creationId xmlns:a16="http://schemas.microsoft.com/office/drawing/2014/main" id="{85693209-EC59-4016-BA99-6AB51FF1FB78}"/>
              </a:ext>
            </a:extLst>
          </p:cNvPr>
          <p:cNvSpPr>
            <a:spLocks noGrp="1" noChangeArrowheads="1"/>
          </p:cNvSpPr>
          <p:nvPr>
            <p:ph type="ftr" sz="quarter" idx="11"/>
          </p:nvPr>
        </p:nvSpPr>
        <p:spPr>
          <a:ln/>
        </p:spPr>
        <p:txBody>
          <a:bodyPr/>
          <a:lstStyle>
            <a:lvl1pPr>
              <a:defRPr/>
            </a:lvl1pPr>
          </a:lstStyle>
          <a:p>
            <a:pPr>
              <a:defRPr/>
            </a:pPr>
            <a:endParaRPr lang="fr-CA"/>
          </a:p>
        </p:txBody>
      </p:sp>
      <p:sp>
        <p:nvSpPr>
          <p:cNvPr id="4" name="Rectangle 6">
            <a:extLst>
              <a:ext uri="{FF2B5EF4-FFF2-40B4-BE49-F238E27FC236}">
                <a16:creationId xmlns:a16="http://schemas.microsoft.com/office/drawing/2014/main" id="{5AFBE282-3711-4B15-B45C-C6070F5BD35A}"/>
              </a:ext>
            </a:extLst>
          </p:cNvPr>
          <p:cNvSpPr>
            <a:spLocks noGrp="1" noChangeArrowheads="1"/>
          </p:cNvSpPr>
          <p:nvPr>
            <p:ph type="sldNum" sz="quarter" idx="12"/>
          </p:nvPr>
        </p:nvSpPr>
        <p:spPr>
          <a:ln/>
        </p:spPr>
        <p:txBody>
          <a:bodyPr/>
          <a:lstStyle>
            <a:lvl1pPr>
              <a:defRPr/>
            </a:lvl1pPr>
          </a:lstStyle>
          <a:p>
            <a:fld id="{54BDDB4A-B86B-4C82-9BEA-C6ED21AE5251}" type="slidenum">
              <a:rPr lang="fr-CA" altLang="fr-FR"/>
              <a:pPr/>
              <a:t>‹N°›</a:t>
            </a:fld>
            <a:endParaRPr lang="fr-CA" altLang="fr-FR"/>
          </a:p>
        </p:txBody>
      </p:sp>
    </p:spTree>
    <p:extLst>
      <p:ext uri="{BB962C8B-B14F-4D97-AF65-F5344CB8AC3E}">
        <p14:creationId xmlns:p14="http://schemas.microsoft.com/office/powerpoint/2010/main" val="104844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Rectangle 4">
            <a:extLst>
              <a:ext uri="{FF2B5EF4-FFF2-40B4-BE49-F238E27FC236}">
                <a16:creationId xmlns:a16="http://schemas.microsoft.com/office/drawing/2014/main" id="{98C1735A-ED32-48C8-953E-5DA9F91CF811}"/>
              </a:ext>
            </a:extLst>
          </p:cNvPr>
          <p:cNvSpPr>
            <a:spLocks noGrp="1" noChangeArrowheads="1"/>
          </p:cNvSpPr>
          <p:nvPr>
            <p:ph type="dt" sz="half" idx="10"/>
          </p:nvPr>
        </p:nvSpPr>
        <p:spPr>
          <a:ln/>
        </p:spPr>
        <p:txBody>
          <a:bodyPr/>
          <a:lstStyle>
            <a:lvl1pPr>
              <a:defRPr/>
            </a:lvl1pPr>
          </a:lstStyle>
          <a:p>
            <a:pPr>
              <a:defRPr/>
            </a:pPr>
            <a:fld id="{160F7322-8C24-4AF2-B641-DDF722397CEC}" type="datetime1">
              <a:rPr lang="fr-CA" altLang="fr-FR"/>
              <a:pPr>
                <a:defRPr/>
              </a:pPr>
              <a:t>13/06/23</a:t>
            </a:fld>
            <a:endParaRPr lang="fr-CA" altLang="fr-FR" dirty="0"/>
          </a:p>
        </p:txBody>
      </p:sp>
      <p:sp>
        <p:nvSpPr>
          <p:cNvPr id="6" name="Rectangle 5">
            <a:extLst>
              <a:ext uri="{FF2B5EF4-FFF2-40B4-BE49-F238E27FC236}">
                <a16:creationId xmlns:a16="http://schemas.microsoft.com/office/drawing/2014/main" id="{16AAFEEB-BEA4-4495-B54A-197F745E02A1}"/>
              </a:ext>
            </a:extLst>
          </p:cNvPr>
          <p:cNvSpPr>
            <a:spLocks noGrp="1" noChangeArrowheads="1"/>
          </p:cNvSpPr>
          <p:nvPr>
            <p:ph type="ftr" sz="quarter" idx="11"/>
          </p:nvPr>
        </p:nvSpPr>
        <p:spPr>
          <a:ln/>
        </p:spPr>
        <p:txBody>
          <a:bodyPr/>
          <a:lstStyle>
            <a:lvl1pPr>
              <a:defRPr/>
            </a:lvl1pPr>
          </a:lstStyle>
          <a:p>
            <a:pPr>
              <a:defRPr/>
            </a:pPr>
            <a:endParaRPr lang="fr-CA"/>
          </a:p>
        </p:txBody>
      </p:sp>
      <p:sp>
        <p:nvSpPr>
          <p:cNvPr id="7" name="Rectangle 6">
            <a:extLst>
              <a:ext uri="{FF2B5EF4-FFF2-40B4-BE49-F238E27FC236}">
                <a16:creationId xmlns:a16="http://schemas.microsoft.com/office/drawing/2014/main" id="{8556ECFD-1A39-40E8-BBCC-DB5D50B73132}"/>
              </a:ext>
            </a:extLst>
          </p:cNvPr>
          <p:cNvSpPr>
            <a:spLocks noGrp="1" noChangeArrowheads="1"/>
          </p:cNvSpPr>
          <p:nvPr>
            <p:ph type="sldNum" sz="quarter" idx="12"/>
          </p:nvPr>
        </p:nvSpPr>
        <p:spPr>
          <a:ln/>
        </p:spPr>
        <p:txBody>
          <a:bodyPr/>
          <a:lstStyle>
            <a:lvl1pPr>
              <a:defRPr/>
            </a:lvl1pPr>
          </a:lstStyle>
          <a:p>
            <a:fld id="{5C6FDE37-DFDA-4686-9F85-25C0CE75DB71}" type="slidenum">
              <a:rPr lang="fr-CA" altLang="fr-FR"/>
              <a:pPr/>
              <a:t>‹N°›</a:t>
            </a:fld>
            <a:endParaRPr lang="fr-CA" altLang="fr-FR"/>
          </a:p>
        </p:txBody>
      </p:sp>
    </p:spTree>
    <p:extLst>
      <p:ext uri="{BB962C8B-B14F-4D97-AF65-F5344CB8AC3E}">
        <p14:creationId xmlns:p14="http://schemas.microsoft.com/office/powerpoint/2010/main" val="57158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Rectangle 4">
            <a:extLst>
              <a:ext uri="{FF2B5EF4-FFF2-40B4-BE49-F238E27FC236}">
                <a16:creationId xmlns:a16="http://schemas.microsoft.com/office/drawing/2014/main" id="{39F848C3-FFCB-4D6A-BB4C-52964F6B0EF7}"/>
              </a:ext>
            </a:extLst>
          </p:cNvPr>
          <p:cNvSpPr>
            <a:spLocks noGrp="1" noChangeArrowheads="1"/>
          </p:cNvSpPr>
          <p:nvPr>
            <p:ph type="dt" sz="half" idx="10"/>
          </p:nvPr>
        </p:nvSpPr>
        <p:spPr>
          <a:ln/>
        </p:spPr>
        <p:txBody>
          <a:bodyPr/>
          <a:lstStyle>
            <a:lvl1pPr>
              <a:defRPr/>
            </a:lvl1pPr>
          </a:lstStyle>
          <a:p>
            <a:pPr>
              <a:defRPr/>
            </a:pPr>
            <a:fld id="{D2158617-4B69-4613-B418-9FD0483C0961}" type="datetime1">
              <a:rPr lang="fr-CA" altLang="fr-FR"/>
              <a:pPr>
                <a:defRPr/>
              </a:pPr>
              <a:t>13/06/23</a:t>
            </a:fld>
            <a:endParaRPr lang="fr-CA" altLang="fr-FR" dirty="0"/>
          </a:p>
        </p:txBody>
      </p:sp>
      <p:sp>
        <p:nvSpPr>
          <p:cNvPr id="6" name="Rectangle 5">
            <a:extLst>
              <a:ext uri="{FF2B5EF4-FFF2-40B4-BE49-F238E27FC236}">
                <a16:creationId xmlns:a16="http://schemas.microsoft.com/office/drawing/2014/main" id="{DEA8C19C-C7F3-421D-8ABC-29712213052C}"/>
              </a:ext>
            </a:extLst>
          </p:cNvPr>
          <p:cNvSpPr>
            <a:spLocks noGrp="1" noChangeArrowheads="1"/>
          </p:cNvSpPr>
          <p:nvPr>
            <p:ph type="ftr" sz="quarter" idx="11"/>
          </p:nvPr>
        </p:nvSpPr>
        <p:spPr>
          <a:ln/>
        </p:spPr>
        <p:txBody>
          <a:bodyPr/>
          <a:lstStyle>
            <a:lvl1pPr>
              <a:defRPr/>
            </a:lvl1pPr>
          </a:lstStyle>
          <a:p>
            <a:pPr>
              <a:defRPr/>
            </a:pPr>
            <a:endParaRPr lang="fr-CA"/>
          </a:p>
        </p:txBody>
      </p:sp>
      <p:sp>
        <p:nvSpPr>
          <p:cNvPr id="7" name="Rectangle 6">
            <a:extLst>
              <a:ext uri="{FF2B5EF4-FFF2-40B4-BE49-F238E27FC236}">
                <a16:creationId xmlns:a16="http://schemas.microsoft.com/office/drawing/2014/main" id="{44B4A3CA-F747-483F-B360-011CE87D961D}"/>
              </a:ext>
            </a:extLst>
          </p:cNvPr>
          <p:cNvSpPr>
            <a:spLocks noGrp="1" noChangeArrowheads="1"/>
          </p:cNvSpPr>
          <p:nvPr>
            <p:ph type="sldNum" sz="quarter" idx="12"/>
          </p:nvPr>
        </p:nvSpPr>
        <p:spPr>
          <a:ln/>
        </p:spPr>
        <p:txBody>
          <a:bodyPr/>
          <a:lstStyle>
            <a:lvl1pPr>
              <a:defRPr/>
            </a:lvl1pPr>
          </a:lstStyle>
          <a:p>
            <a:fld id="{9945787A-9415-4FB4-B25D-F1A1B859A368}" type="slidenum">
              <a:rPr lang="fr-CA" altLang="fr-FR"/>
              <a:pPr/>
              <a:t>‹N°›</a:t>
            </a:fld>
            <a:endParaRPr lang="fr-CA" altLang="fr-FR"/>
          </a:p>
        </p:txBody>
      </p:sp>
    </p:spTree>
    <p:extLst>
      <p:ext uri="{BB962C8B-B14F-4D97-AF65-F5344CB8AC3E}">
        <p14:creationId xmlns:p14="http://schemas.microsoft.com/office/powerpoint/2010/main" val="99417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5133CE-4F75-4064-99E7-4F71A1990F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fr-FR"/>
              <a:t>Cliquez et modifiez le titre</a:t>
            </a:r>
          </a:p>
        </p:txBody>
      </p:sp>
      <p:sp>
        <p:nvSpPr>
          <p:cNvPr id="1027" name="Rectangle 3">
            <a:extLst>
              <a:ext uri="{FF2B5EF4-FFF2-40B4-BE49-F238E27FC236}">
                <a16:creationId xmlns:a16="http://schemas.microsoft.com/office/drawing/2014/main" id="{82DE888E-E11A-4350-9C5E-33A28845A1F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fr-FR"/>
              <a:t>Cliquez pour modifier les styles du texte du masque</a:t>
            </a:r>
          </a:p>
          <a:p>
            <a:pPr lvl="1"/>
            <a:r>
              <a:rPr lang="fr-CA" altLang="fr-FR"/>
              <a:t>Deuxième niveau</a:t>
            </a:r>
          </a:p>
          <a:p>
            <a:pPr lvl="2"/>
            <a:r>
              <a:rPr lang="fr-CA" altLang="fr-FR"/>
              <a:t>Troisième niveau</a:t>
            </a:r>
          </a:p>
          <a:p>
            <a:pPr lvl="3"/>
            <a:r>
              <a:rPr lang="fr-CA" altLang="fr-FR"/>
              <a:t>Quatrième niveau</a:t>
            </a:r>
          </a:p>
          <a:p>
            <a:pPr lvl="4"/>
            <a:r>
              <a:rPr lang="fr-CA" altLang="fr-FR"/>
              <a:t>Cinquième niveau</a:t>
            </a:r>
          </a:p>
        </p:txBody>
      </p:sp>
      <p:sp>
        <p:nvSpPr>
          <p:cNvPr id="28676" name="Rectangle 4">
            <a:extLst>
              <a:ext uri="{FF2B5EF4-FFF2-40B4-BE49-F238E27FC236}">
                <a16:creationId xmlns:a16="http://schemas.microsoft.com/office/drawing/2014/main" id="{24629EEC-0F77-44E9-B1D1-DF86CFA4E8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a typeface="Osaka" panose="020B0600000000000000" pitchFamily="34" charset="-128"/>
              </a:defRPr>
            </a:lvl1pPr>
          </a:lstStyle>
          <a:p>
            <a:pPr>
              <a:defRPr/>
            </a:pPr>
            <a:fld id="{5234F195-8B7B-4022-A19B-4A0CC9097D69}" type="datetime1">
              <a:rPr lang="fr-CA" altLang="fr-FR"/>
              <a:pPr>
                <a:defRPr/>
              </a:pPr>
              <a:t>13/06/23</a:t>
            </a:fld>
            <a:endParaRPr lang="fr-CA" altLang="fr-FR" dirty="0"/>
          </a:p>
        </p:txBody>
      </p:sp>
      <p:sp>
        <p:nvSpPr>
          <p:cNvPr id="28677" name="Rectangle 5">
            <a:extLst>
              <a:ext uri="{FF2B5EF4-FFF2-40B4-BE49-F238E27FC236}">
                <a16:creationId xmlns:a16="http://schemas.microsoft.com/office/drawing/2014/main" id="{8E021349-1950-4CC6-A48A-1CC9CCA6AFD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Osaka" charset="-128"/>
                <a:cs typeface="Osaka" charset="-128"/>
              </a:defRPr>
            </a:lvl1pPr>
          </a:lstStyle>
          <a:p>
            <a:pPr>
              <a:defRPr/>
            </a:pPr>
            <a:endParaRPr lang="fr-CA"/>
          </a:p>
        </p:txBody>
      </p:sp>
      <p:sp>
        <p:nvSpPr>
          <p:cNvPr id="28678" name="Rectangle 6">
            <a:extLst>
              <a:ext uri="{FF2B5EF4-FFF2-40B4-BE49-F238E27FC236}">
                <a16:creationId xmlns:a16="http://schemas.microsoft.com/office/drawing/2014/main" id="{F241FF9E-77E2-4A3E-86F8-3CB2FE32ADE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128"/>
              </a:defRPr>
            </a:lvl1pPr>
          </a:lstStyle>
          <a:p>
            <a:fld id="{2B253403-058D-43F9-861A-D189FCF4EDD6}" type="slidenum">
              <a:rPr lang="fr-CA" altLang="fr-FR"/>
              <a:pPr/>
              <a:t>‹N°›</a:t>
            </a:fld>
            <a:endParaRPr lang="fr-CA" altLang="fr-FR"/>
          </a:p>
        </p:txBody>
      </p:sp>
    </p:spTree>
  </p:cSld>
  <p:clrMap bg1="lt1" tx1="dk1" bg2="lt2" tx2="dk2" accent1="accent1" accent2="accent2" accent3="accent3" accent4="accent4" accent5="accent5" accent6="accent6" hlink="hlink" folHlink="folHlink"/>
  <p:sldLayoutIdLst>
    <p:sldLayoutId id="2147484025"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pitchFamily="-92" charset="-128"/>
          <a:cs typeface="Osaka" pitchFamily="-92" charset="-128"/>
        </a:defRPr>
      </a:lvl2pPr>
      <a:lvl3pPr algn="ctr" rtl="0" eaLnBrk="0" fontAlgn="base" hangingPunct="0">
        <a:spcBef>
          <a:spcPct val="0"/>
        </a:spcBef>
        <a:spcAft>
          <a:spcPct val="0"/>
        </a:spcAft>
        <a:defRPr sz="4400">
          <a:solidFill>
            <a:schemeClr val="tx2"/>
          </a:solidFill>
          <a:latin typeface="Arial" charset="0"/>
          <a:ea typeface="Osaka" pitchFamily="-92" charset="-128"/>
          <a:cs typeface="Osaka" pitchFamily="-92" charset="-128"/>
        </a:defRPr>
      </a:lvl3pPr>
      <a:lvl4pPr algn="ctr" rtl="0" eaLnBrk="0" fontAlgn="base" hangingPunct="0">
        <a:spcBef>
          <a:spcPct val="0"/>
        </a:spcBef>
        <a:spcAft>
          <a:spcPct val="0"/>
        </a:spcAft>
        <a:defRPr sz="4400">
          <a:solidFill>
            <a:schemeClr val="tx2"/>
          </a:solidFill>
          <a:latin typeface="Arial" charset="0"/>
          <a:ea typeface="Osaka" pitchFamily="-92" charset="-128"/>
          <a:cs typeface="Osaka" pitchFamily="-92" charset="-128"/>
        </a:defRPr>
      </a:lvl4pPr>
      <a:lvl5pPr algn="ctr" rtl="0" eaLnBrk="0" fontAlgn="base" hangingPunct="0">
        <a:spcBef>
          <a:spcPct val="0"/>
        </a:spcBef>
        <a:spcAft>
          <a:spcPct val="0"/>
        </a:spcAft>
        <a:defRPr sz="4400">
          <a:solidFill>
            <a:schemeClr val="tx2"/>
          </a:solidFill>
          <a:latin typeface="Arial" charset="0"/>
          <a:ea typeface="Osaka" pitchFamily="-92" charset="-128"/>
          <a:cs typeface="Osaka" pitchFamily="-92" charset="-128"/>
        </a:defRPr>
      </a:lvl5pPr>
      <a:lvl6pPr marL="457200" algn="ctr" rtl="0" fontAlgn="base">
        <a:spcBef>
          <a:spcPct val="0"/>
        </a:spcBef>
        <a:spcAft>
          <a:spcPct val="0"/>
        </a:spcAft>
        <a:defRPr sz="4400">
          <a:solidFill>
            <a:schemeClr val="tx2"/>
          </a:solidFill>
          <a:latin typeface="Arial" charset="0"/>
          <a:ea typeface="Osaka" pitchFamily="-92" charset="-128"/>
          <a:cs typeface="Osaka" pitchFamily="-92" charset="-128"/>
        </a:defRPr>
      </a:lvl6pPr>
      <a:lvl7pPr marL="914400" algn="ctr" rtl="0" fontAlgn="base">
        <a:spcBef>
          <a:spcPct val="0"/>
        </a:spcBef>
        <a:spcAft>
          <a:spcPct val="0"/>
        </a:spcAft>
        <a:defRPr sz="4400">
          <a:solidFill>
            <a:schemeClr val="tx2"/>
          </a:solidFill>
          <a:latin typeface="Arial" charset="0"/>
          <a:ea typeface="Osaka" pitchFamily="-92" charset="-128"/>
          <a:cs typeface="Osaka" pitchFamily="-92" charset="-128"/>
        </a:defRPr>
      </a:lvl7pPr>
      <a:lvl8pPr marL="1371600" algn="ctr" rtl="0" fontAlgn="base">
        <a:spcBef>
          <a:spcPct val="0"/>
        </a:spcBef>
        <a:spcAft>
          <a:spcPct val="0"/>
        </a:spcAft>
        <a:defRPr sz="4400">
          <a:solidFill>
            <a:schemeClr val="tx2"/>
          </a:solidFill>
          <a:latin typeface="Arial" charset="0"/>
          <a:ea typeface="Osaka" pitchFamily="-92" charset="-128"/>
          <a:cs typeface="Osaka" pitchFamily="-92" charset="-128"/>
        </a:defRPr>
      </a:lvl8pPr>
      <a:lvl9pPr marL="1828800" algn="ctr" rtl="0" fontAlgn="base">
        <a:spcBef>
          <a:spcPct val="0"/>
        </a:spcBef>
        <a:spcAft>
          <a:spcPct val="0"/>
        </a:spcAft>
        <a:defRPr sz="4400">
          <a:solidFill>
            <a:schemeClr val="tx2"/>
          </a:solidFill>
          <a:latin typeface="Arial" charset="0"/>
          <a:ea typeface="Osaka" pitchFamily="-92" charset="-128"/>
          <a:cs typeface="Osaka"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Slide Number Placeholder 6">
            <a:extLst>
              <a:ext uri="{FF2B5EF4-FFF2-40B4-BE49-F238E27FC236}">
                <a16:creationId xmlns:a16="http://schemas.microsoft.com/office/drawing/2014/main" id="{EAC65DB6-0316-45B5-8D63-0854C98735F7}"/>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EB2BB05C-1280-4AAF-83E7-76A1C92D870F}" type="slidenum">
              <a:rPr lang="fr-CA" altLang="fr-FR" sz="1400">
                <a:ea typeface="ヒラギノ角ゴ Pro W3" charset="-128"/>
              </a:rPr>
              <a:pPr algn="r">
                <a:spcBef>
                  <a:spcPct val="0"/>
                </a:spcBef>
                <a:buFontTx/>
                <a:buNone/>
              </a:pPr>
              <a:t>10</a:t>
            </a:fld>
            <a:endParaRPr lang="fr-CA" altLang="fr-FR" sz="1400">
              <a:ea typeface="ヒラギノ角ゴ Pro W3" charset="-128"/>
            </a:endParaRPr>
          </a:p>
        </p:txBody>
      </p:sp>
      <p:sp>
        <p:nvSpPr>
          <p:cNvPr id="33796" name="Placeholder 1030">
            <a:extLst>
              <a:ext uri="{FF2B5EF4-FFF2-40B4-BE49-F238E27FC236}">
                <a16:creationId xmlns:a16="http://schemas.microsoft.com/office/drawing/2014/main" id="{1C4EA15F-F8EE-41B7-8D62-6B3C927DE81E}"/>
              </a:ext>
            </a:extLst>
          </p:cNvPr>
          <p:cNvSpPr>
            <a:spLocks noGrp="1" noChangeArrowheads="1"/>
          </p:cNvSpPr>
          <p:nvPr>
            <p:ph type="title" idx="4294967295"/>
          </p:nvPr>
        </p:nvSpPr>
        <p:spPr>
          <a:xfrm>
            <a:off x="685800" y="1098216"/>
            <a:ext cx="7772400" cy="431800"/>
          </a:xfrm>
        </p:spPr>
        <p:txBody>
          <a:bodyPr anchor="t"/>
          <a:lstStyle/>
          <a:p>
            <a:pPr algn="l" eaLnBrk="1" hangingPunct="1"/>
            <a:r>
              <a:rPr lang="en-US" altLang="fr-FR" sz="2400" b="1" dirty="0"/>
              <a:t>Le partage des </a:t>
            </a:r>
            <a:r>
              <a:rPr lang="en-US" altLang="fr-FR" sz="2400" b="1" dirty="0" err="1"/>
              <a:t>responsabilités</a:t>
            </a:r>
            <a:endParaRPr lang="en-US" altLang="fr-FR" sz="2400" b="1" dirty="0"/>
          </a:p>
        </p:txBody>
      </p:sp>
      <p:sp>
        <p:nvSpPr>
          <p:cNvPr id="33797" name="Placeholder 2">
            <a:extLst>
              <a:ext uri="{FF2B5EF4-FFF2-40B4-BE49-F238E27FC236}">
                <a16:creationId xmlns:a16="http://schemas.microsoft.com/office/drawing/2014/main" id="{6DF89961-DADB-4667-BDDA-BB285E0674CD}"/>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33798" name="ZoneTexte 5">
            <a:extLst>
              <a:ext uri="{FF2B5EF4-FFF2-40B4-BE49-F238E27FC236}">
                <a16:creationId xmlns:a16="http://schemas.microsoft.com/office/drawing/2014/main" id="{DB8AC612-B299-46C1-AD0D-CA1F66B83019}"/>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33799" name="Placeholder 2">
            <a:extLst>
              <a:ext uri="{FF2B5EF4-FFF2-40B4-BE49-F238E27FC236}">
                <a16:creationId xmlns:a16="http://schemas.microsoft.com/office/drawing/2014/main" id="{1001D680-92AB-47A4-A122-0326F8B402C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9.2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3" name="Image 2" descr="Une image contenant table&#10;&#10;Description générée automatiquement">
            <a:extLst>
              <a:ext uri="{FF2B5EF4-FFF2-40B4-BE49-F238E27FC236}">
                <a16:creationId xmlns:a16="http://schemas.microsoft.com/office/drawing/2014/main" id="{EC65D4F1-AC83-4D10-ADDB-E6BFBF34B1A6}"/>
              </a:ext>
            </a:extLst>
          </p:cNvPr>
          <p:cNvPicPr>
            <a:picLocks noChangeAspect="1"/>
          </p:cNvPicPr>
          <p:nvPr/>
        </p:nvPicPr>
        <p:blipFill>
          <a:blip r:embed="rId4"/>
          <a:stretch>
            <a:fillRect/>
          </a:stretch>
        </p:blipFill>
        <p:spPr>
          <a:xfrm>
            <a:off x="276126" y="1669380"/>
            <a:ext cx="8591748" cy="47266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5842" name="Slide Number Placeholder 6">
            <a:extLst>
              <a:ext uri="{FF2B5EF4-FFF2-40B4-BE49-F238E27FC236}">
                <a16:creationId xmlns:a16="http://schemas.microsoft.com/office/drawing/2014/main" id="{CAE0C55E-BA53-4373-BC7B-2FA76655E115}"/>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DF6C6393-D1D4-4546-B14B-6DA0A5736082}" type="slidenum">
              <a:rPr lang="fr-CA" altLang="fr-FR" sz="1400">
                <a:ea typeface="ヒラギノ角ゴ Pro W3" charset="-128"/>
              </a:rPr>
              <a:pPr algn="r">
                <a:spcBef>
                  <a:spcPct val="0"/>
                </a:spcBef>
                <a:buFontTx/>
                <a:buNone/>
              </a:pPr>
              <a:t>11</a:t>
            </a:fld>
            <a:endParaRPr lang="fr-CA" altLang="fr-FR" sz="1400">
              <a:ea typeface="ヒラギノ角ゴ Pro W3" charset="-128"/>
            </a:endParaRPr>
          </a:p>
        </p:txBody>
      </p:sp>
      <p:pic>
        <p:nvPicPr>
          <p:cNvPr id="35843" name="Espace réservé du contenu 2">
            <a:extLst>
              <a:ext uri="{FF2B5EF4-FFF2-40B4-BE49-F238E27FC236}">
                <a16:creationId xmlns:a16="http://schemas.microsoft.com/office/drawing/2014/main" id="{3161FFB5-5460-4688-9494-1C04B10489A0}"/>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439652" y="1449387"/>
            <a:ext cx="6264696" cy="4743572"/>
          </a:xfrm>
        </p:spPr>
      </p:pic>
      <p:sp>
        <p:nvSpPr>
          <p:cNvPr id="35844" name="Placeholder 1030">
            <a:extLst>
              <a:ext uri="{FF2B5EF4-FFF2-40B4-BE49-F238E27FC236}">
                <a16:creationId xmlns:a16="http://schemas.microsoft.com/office/drawing/2014/main" id="{D6CBD2FB-0109-424A-B2C0-FF56542D6855}"/>
              </a:ext>
            </a:extLst>
          </p:cNvPr>
          <p:cNvSpPr>
            <a:spLocks noGrp="1" noChangeArrowheads="1"/>
          </p:cNvSpPr>
          <p:nvPr>
            <p:ph type="title" idx="4294967295"/>
          </p:nvPr>
        </p:nvSpPr>
        <p:spPr>
          <a:xfrm>
            <a:off x="685800" y="927100"/>
            <a:ext cx="7772400" cy="431800"/>
          </a:xfrm>
        </p:spPr>
        <p:txBody>
          <a:bodyPr anchor="t"/>
          <a:lstStyle/>
          <a:p>
            <a:pPr algn="l" eaLnBrk="1" hangingPunct="1"/>
            <a:r>
              <a:rPr lang="en-US" altLang="fr-FR" sz="2400" b="1" dirty="0"/>
              <a:t>Les </a:t>
            </a:r>
            <a:r>
              <a:rPr lang="en-US" altLang="fr-FR" sz="2400" b="1" dirty="0" err="1"/>
              <a:t>changements</a:t>
            </a:r>
            <a:r>
              <a:rPr lang="en-US" altLang="fr-FR" sz="2400" b="1" dirty="0"/>
              <a:t> de </a:t>
            </a:r>
            <a:r>
              <a:rPr lang="en-US" altLang="fr-FR" sz="2400" b="1" dirty="0" err="1"/>
              <a:t>priorités</a:t>
            </a:r>
            <a:endParaRPr lang="en-US" altLang="fr-FR" sz="2400" dirty="0"/>
          </a:p>
        </p:txBody>
      </p:sp>
      <p:sp>
        <p:nvSpPr>
          <p:cNvPr id="35845" name="Placeholder 2">
            <a:extLst>
              <a:ext uri="{FF2B5EF4-FFF2-40B4-BE49-F238E27FC236}">
                <a16:creationId xmlns:a16="http://schemas.microsoft.com/office/drawing/2014/main" id="{C09562C9-C4D3-4A01-9506-8716190059BD}"/>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35846" name="ZoneTexte 5">
            <a:extLst>
              <a:ext uri="{FF2B5EF4-FFF2-40B4-BE49-F238E27FC236}">
                <a16:creationId xmlns:a16="http://schemas.microsoft.com/office/drawing/2014/main" id="{08C6E61A-6E21-4C55-B46B-B0DE7AA9FD49}"/>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35847" name="Placeholder 2">
            <a:extLst>
              <a:ext uri="{FF2B5EF4-FFF2-40B4-BE49-F238E27FC236}">
                <a16:creationId xmlns:a16="http://schemas.microsoft.com/office/drawing/2014/main" id="{CF2E89CC-3BA3-402A-9995-128192B7EAD7}"/>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9.2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Slide Number Placeholder 6">
            <a:extLst>
              <a:ext uri="{FF2B5EF4-FFF2-40B4-BE49-F238E27FC236}">
                <a16:creationId xmlns:a16="http://schemas.microsoft.com/office/drawing/2014/main" id="{F310659C-84F7-4B81-AC8C-4B97CE03254A}"/>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B56DCD9F-8E46-4F28-B782-C864B445F9F9}" type="slidenum">
              <a:rPr lang="fr-CA" altLang="fr-FR" sz="1400">
                <a:ea typeface="ヒラギノ角ゴ Pro W3" charset="-128"/>
              </a:rPr>
              <a:pPr algn="r">
                <a:spcBef>
                  <a:spcPct val="0"/>
                </a:spcBef>
                <a:buFontTx/>
                <a:buNone/>
              </a:pPr>
              <a:t>12</a:t>
            </a:fld>
            <a:endParaRPr lang="fr-CA" altLang="fr-FR" sz="1400">
              <a:ea typeface="ヒラギノ角ゴ Pro W3" charset="-128"/>
            </a:endParaRPr>
          </a:p>
        </p:txBody>
      </p:sp>
      <p:sp>
        <p:nvSpPr>
          <p:cNvPr id="37891" name="Placeholder 1030">
            <a:extLst>
              <a:ext uri="{FF2B5EF4-FFF2-40B4-BE49-F238E27FC236}">
                <a16:creationId xmlns:a16="http://schemas.microsoft.com/office/drawing/2014/main" id="{61A73512-0988-481D-B428-D34DAC3F381C}"/>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Améliorer l’employabilité</a:t>
            </a:r>
            <a:br>
              <a:rPr lang="en-US" altLang="fr-FR" sz="2400" b="1"/>
            </a:br>
            <a:br>
              <a:rPr lang="en-US" altLang="fr-FR" sz="2400" b="1"/>
            </a:br>
            <a:endParaRPr lang="en-US" altLang="fr-FR" sz="2400" b="1"/>
          </a:p>
        </p:txBody>
      </p:sp>
      <p:sp>
        <p:nvSpPr>
          <p:cNvPr id="37892" name="Placeholder 2">
            <a:extLst>
              <a:ext uri="{FF2B5EF4-FFF2-40B4-BE49-F238E27FC236}">
                <a16:creationId xmlns:a16="http://schemas.microsoft.com/office/drawing/2014/main" id="{81F0F2B3-F0F4-4429-8466-9DE09B86ACD1}"/>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37893" name="ZoneTexte 5">
            <a:extLst>
              <a:ext uri="{FF2B5EF4-FFF2-40B4-BE49-F238E27FC236}">
                <a16:creationId xmlns:a16="http://schemas.microsoft.com/office/drawing/2014/main" id="{CDB9D27E-4412-4347-8399-96E1A8CAD2D0}"/>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37894" name="Placeholder 2">
            <a:extLst>
              <a:ext uri="{FF2B5EF4-FFF2-40B4-BE49-F238E27FC236}">
                <a16:creationId xmlns:a16="http://schemas.microsoft.com/office/drawing/2014/main" id="{A3DFEB3B-BC0D-4400-95D6-EFF942F7B4C8}"/>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9.2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sp>
        <p:nvSpPr>
          <p:cNvPr id="37895" name="Espace réservé du contenu 8">
            <a:extLst>
              <a:ext uri="{FF2B5EF4-FFF2-40B4-BE49-F238E27FC236}">
                <a16:creationId xmlns:a16="http://schemas.microsoft.com/office/drawing/2014/main" id="{457AA56D-84AD-4526-8A09-EF6BC652DCB2}"/>
              </a:ext>
            </a:extLst>
          </p:cNvPr>
          <p:cNvSpPr>
            <a:spLocks/>
          </p:cNvSpPr>
          <p:nvPr/>
        </p:nvSpPr>
        <p:spPr bwMode="auto">
          <a:xfrm>
            <a:off x="744538" y="2349500"/>
            <a:ext cx="7653337" cy="3024188"/>
          </a:xfrm>
          <a:prstGeom prst="rect">
            <a:avLst/>
          </a:prstGeom>
          <a:solidFill>
            <a:srgbClr val="D1DB92"/>
          </a:solidFill>
          <a:ln w="9525">
            <a:solidFill>
              <a:srgbClr val="E2E8EF"/>
            </a:solidFill>
            <a:miter lim="800000"/>
            <a:headEnd/>
            <a:tailEnd/>
          </a:ln>
          <a:effectLst>
            <a:outerShdw dist="25400" dir="5400000" rotWithShape="0">
              <a:srgbClr val="808080">
                <a:alpha val="39998"/>
              </a:srgbClr>
            </a:outerShdw>
          </a:effectLst>
        </p:spPr>
        <p:txBody>
          <a:bodyPr anchor="ctr"/>
          <a:lstStyle>
            <a:lvl1pPr marL="273050" indent="-273050">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lnSpc>
                <a:spcPct val="120000"/>
              </a:lnSpc>
              <a:spcBef>
                <a:spcPts val="600"/>
              </a:spcBef>
              <a:spcAft>
                <a:spcPct val="30000"/>
              </a:spcAft>
              <a:buClr>
                <a:srgbClr val="003366"/>
              </a:buClr>
              <a:buSzPct val="76000"/>
            </a:pPr>
            <a:r>
              <a:rPr lang="fr-CA" altLang="fr-FR" sz="1800">
                <a:solidFill>
                  <a:srgbClr val="333366"/>
                </a:solidFill>
                <a:ea typeface="ＭＳ Ｐゴシック" panose="020B0600070205080204" pitchFamily="34" charset="-128"/>
                <a:cs typeface="Arial" panose="020B0604020202020204" pitchFamily="34" charset="0"/>
              </a:rPr>
              <a:t>Comme il est rare aujourd</a:t>
            </a:r>
            <a:r>
              <a:rPr lang="fr-FR" altLang="fr-FR" sz="1800">
                <a:solidFill>
                  <a:srgbClr val="333366"/>
                </a:solidFill>
                <a:ea typeface="ＭＳ Ｐゴシック" panose="020B0600070205080204" pitchFamily="34" charset="-128"/>
                <a:cs typeface="Arial" panose="020B0604020202020204" pitchFamily="34" charset="0"/>
              </a:rPr>
              <a:t>’</a:t>
            </a:r>
            <a:r>
              <a:rPr lang="fr-CA" altLang="ja-JP" sz="1800">
                <a:solidFill>
                  <a:srgbClr val="333366"/>
                </a:solidFill>
                <a:ea typeface="ＭＳ Ｐゴシック" panose="020B0600070205080204" pitchFamily="34" charset="-128"/>
                <a:cs typeface="Arial" panose="020B0604020202020204" pitchFamily="34" charset="0"/>
              </a:rPr>
              <a:t>hui de mener sa carrière toute sa vie dans </a:t>
            </a:r>
            <a:br>
              <a:rPr lang="fr-CA" altLang="ja-JP" sz="1800">
                <a:solidFill>
                  <a:srgbClr val="333366"/>
                </a:solidFill>
                <a:ea typeface="ＭＳ Ｐゴシック" panose="020B0600070205080204" pitchFamily="34" charset="-128"/>
                <a:cs typeface="Arial" panose="020B0604020202020204" pitchFamily="34" charset="0"/>
              </a:rPr>
            </a:br>
            <a:r>
              <a:rPr lang="fr-CA" altLang="ja-JP" sz="1800">
                <a:solidFill>
                  <a:srgbClr val="333366"/>
                </a:solidFill>
                <a:ea typeface="ＭＳ Ｐゴシック" panose="020B0600070205080204" pitchFamily="34" charset="-128"/>
                <a:cs typeface="Arial" panose="020B0604020202020204" pitchFamily="34" charset="0"/>
              </a:rPr>
              <a:t>la même organisation, les employés sont attirés par les entreprises </a:t>
            </a:r>
            <a:br>
              <a:rPr lang="fr-CA" altLang="ja-JP" sz="1800">
                <a:solidFill>
                  <a:srgbClr val="333366"/>
                </a:solidFill>
                <a:ea typeface="ＭＳ Ｐゴシック" panose="020B0600070205080204" pitchFamily="34" charset="-128"/>
                <a:cs typeface="Arial" panose="020B0604020202020204" pitchFamily="34" charset="0"/>
              </a:rPr>
            </a:br>
            <a:r>
              <a:rPr lang="fr-CA" altLang="ja-JP" sz="1800">
                <a:solidFill>
                  <a:srgbClr val="333366"/>
                </a:solidFill>
                <a:ea typeface="ＭＳ Ｐゴシック" panose="020B0600070205080204" pitchFamily="34" charset="-128"/>
                <a:cs typeface="Arial" panose="020B0604020202020204" pitchFamily="34" charset="0"/>
              </a:rPr>
              <a:t>qui leur proposent de mettre à jour leurs compétences et d</a:t>
            </a:r>
            <a:r>
              <a:rPr lang="fr-FR" altLang="fr-FR" sz="1800">
                <a:solidFill>
                  <a:srgbClr val="333366"/>
                </a:solidFill>
                <a:ea typeface="ＭＳ Ｐゴシック" panose="020B0600070205080204" pitchFamily="34" charset="-128"/>
                <a:cs typeface="Arial" panose="020B0604020202020204" pitchFamily="34" charset="0"/>
              </a:rPr>
              <a:t>’</a:t>
            </a:r>
            <a:r>
              <a:rPr lang="fr-CA" altLang="ja-JP" sz="1800">
                <a:solidFill>
                  <a:srgbClr val="333366"/>
                </a:solidFill>
                <a:ea typeface="ＭＳ Ｐゴシック" panose="020B0600070205080204" pitchFamily="34" charset="-128"/>
                <a:cs typeface="Arial" panose="020B0604020202020204" pitchFamily="34" charset="0"/>
              </a:rPr>
              <a:t>en acquérir de nouvelles en leur offrant des emplois variés. </a:t>
            </a:r>
          </a:p>
          <a:p>
            <a:pPr eaLnBrk="1" hangingPunct="1">
              <a:lnSpc>
                <a:spcPct val="120000"/>
              </a:lnSpc>
              <a:spcBef>
                <a:spcPts val="600"/>
              </a:spcBef>
              <a:spcAft>
                <a:spcPct val="30000"/>
              </a:spcAft>
              <a:buClr>
                <a:srgbClr val="003366"/>
              </a:buClr>
              <a:buSzPct val="76000"/>
            </a:pPr>
            <a:r>
              <a:rPr lang="fr-CA" altLang="fr-FR" sz="1800">
                <a:solidFill>
                  <a:srgbClr val="333366"/>
                </a:solidFill>
                <a:ea typeface="ＭＳ Ｐゴシック" panose="020B0600070205080204" pitchFamily="34" charset="-128"/>
                <a:cs typeface="Arial" panose="020B0604020202020204" pitchFamily="34" charset="0"/>
              </a:rPr>
              <a:t>Les employés souscrivent aux pratiques de développement </a:t>
            </a:r>
            <a:br>
              <a:rPr lang="fr-CA" altLang="fr-FR" sz="1800">
                <a:solidFill>
                  <a:srgbClr val="333366"/>
                </a:solidFill>
                <a:ea typeface="ＭＳ Ｐゴシック" panose="020B0600070205080204" pitchFamily="34" charset="-128"/>
                <a:cs typeface="Arial" panose="020B0604020202020204" pitchFamily="34" charset="0"/>
              </a:rPr>
            </a:br>
            <a:r>
              <a:rPr lang="fr-CA" altLang="fr-FR" sz="1800">
                <a:solidFill>
                  <a:srgbClr val="333366"/>
                </a:solidFill>
                <a:ea typeface="ＭＳ Ｐゴシック" panose="020B0600070205080204" pitchFamily="34" charset="-128"/>
                <a:cs typeface="Arial" panose="020B0604020202020204" pitchFamily="34" charset="0"/>
              </a:rPr>
              <a:t>des carrières qui maximisent leurs chances de se trouver </a:t>
            </a:r>
            <a:br>
              <a:rPr lang="fr-CA" altLang="fr-FR" sz="1800">
                <a:solidFill>
                  <a:srgbClr val="333366"/>
                </a:solidFill>
                <a:ea typeface="ＭＳ Ｐゴシック" panose="020B0600070205080204" pitchFamily="34" charset="-128"/>
                <a:cs typeface="Arial" panose="020B0604020202020204" pitchFamily="34" charset="0"/>
              </a:rPr>
            </a:br>
            <a:r>
              <a:rPr lang="fr-CA" altLang="fr-FR" sz="1800">
                <a:solidFill>
                  <a:srgbClr val="333366"/>
                </a:solidFill>
                <a:ea typeface="ＭＳ Ｐゴシック" panose="020B0600070205080204" pitchFamily="34" charset="-128"/>
                <a:cs typeface="Arial" panose="020B0604020202020204" pitchFamily="34" charset="0"/>
              </a:rPr>
              <a:t>un emploi comparable, en cas de licenciement.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38" name="Slide Number Placeholder 6">
            <a:extLst>
              <a:ext uri="{FF2B5EF4-FFF2-40B4-BE49-F238E27FC236}">
                <a16:creationId xmlns:a16="http://schemas.microsoft.com/office/drawing/2014/main" id="{E45D90B2-5143-4A61-8D6E-E73B514D7C15}"/>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81D4098F-7C48-4534-8E61-20EF9BF0D339}" type="slidenum">
              <a:rPr lang="fr-CA" altLang="fr-FR" sz="1400">
                <a:ea typeface="ヒラギノ角ゴ Pro W3" charset="-128"/>
              </a:rPr>
              <a:pPr algn="r">
                <a:spcBef>
                  <a:spcPct val="0"/>
                </a:spcBef>
                <a:buFontTx/>
                <a:buNone/>
              </a:pPr>
              <a:t>13</a:t>
            </a:fld>
            <a:endParaRPr lang="fr-CA" altLang="fr-FR" sz="1400">
              <a:ea typeface="ヒラギノ角ゴ Pro W3" charset="-128"/>
            </a:endParaRPr>
          </a:p>
        </p:txBody>
      </p:sp>
      <p:sp>
        <p:nvSpPr>
          <p:cNvPr id="39939" name="Placeholder 1030">
            <a:extLst>
              <a:ext uri="{FF2B5EF4-FFF2-40B4-BE49-F238E27FC236}">
                <a16:creationId xmlns:a16="http://schemas.microsoft.com/office/drawing/2014/main" id="{2CEAE4C2-68ED-4EA9-B76D-FB822A7C7F9B}"/>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9.3 La planification des carrières</a:t>
            </a:r>
            <a:br>
              <a:rPr lang="en-US" altLang="fr-FR" sz="2400" b="1"/>
            </a:br>
            <a:br>
              <a:rPr lang="en-US" altLang="fr-FR" sz="2400" b="1"/>
            </a:br>
            <a:endParaRPr lang="en-US" altLang="fr-FR" sz="2400" b="1"/>
          </a:p>
        </p:txBody>
      </p:sp>
      <p:sp>
        <p:nvSpPr>
          <p:cNvPr id="39940" name="Placeholder 2">
            <a:extLst>
              <a:ext uri="{FF2B5EF4-FFF2-40B4-BE49-F238E27FC236}">
                <a16:creationId xmlns:a16="http://schemas.microsoft.com/office/drawing/2014/main" id="{AE418622-F495-4132-AB77-A0B122E4152F}"/>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39941" name="ZoneTexte 5">
            <a:extLst>
              <a:ext uri="{FF2B5EF4-FFF2-40B4-BE49-F238E27FC236}">
                <a16:creationId xmlns:a16="http://schemas.microsoft.com/office/drawing/2014/main" id="{9E8D03B9-733C-4694-BE41-00953616A5A2}"/>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39942" name="Placeholder 2">
            <a:extLst>
              <a:ext uri="{FF2B5EF4-FFF2-40B4-BE49-F238E27FC236}">
                <a16:creationId xmlns:a16="http://schemas.microsoft.com/office/drawing/2014/main" id="{C3CAAD62-5EBE-4455-82A2-BE34AB930122}"/>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endParaRPr lang="en-US" altLang="fr-FR" sz="1200" i="1">
              <a:solidFill>
                <a:schemeClr val="tx2"/>
              </a:solidFill>
              <a:ea typeface="ヒラギノ角ゴ Pro W3" charset="-128"/>
            </a:endParaRPr>
          </a:p>
        </p:txBody>
      </p:sp>
      <p:pic>
        <p:nvPicPr>
          <p:cNvPr id="39943" name="Espace réservé du contenu 3">
            <a:extLst>
              <a:ext uri="{FF2B5EF4-FFF2-40B4-BE49-F238E27FC236}">
                <a16:creationId xmlns:a16="http://schemas.microsoft.com/office/drawing/2014/main" id="{1849B324-ACB7-495F-83C6-55F274A6142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1724025"/>
            <a:ext cx="755967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Slide Number Placeholder 6">
            <a:extLst>
              <a:ext uri="{FF2B5EF4-FFF2-40B4-BE49-F238E27FC236}">
                <a16:creationId xmlns:a16="http://schemas.microsoft.com/office/drawing/2014/main" id="{69C11D57-E50E-4926-B8B1-D20D77E2F5D5}"/>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D7E5C050-8941-4081-98A1-4587DE5C8FD7}" type="slidenum">
              <a:rPr lang="fr-CA" altLang="fr-FR" sz="1400">
                <a:ea typeface="ヒラギノ角ゴ Pro W3" charset="-128"/>
              </a:rPr>
              <a:pPr algn="r">
                <a:spcBef>
                  <a:spcPct val="0"/>
                </a:spcBef>
                <a:buFontTx/>
                <a:buNone/>
              </a:pPr>
              <a:t>14</a:t>
            </a:fld>
            <a:endParaRPr lang="fr-CA" altLang="fr-FR" sz="1400">
              <a:ea typeface="ヒラギノ角ゴ Pro W3" charset="-128"/>
            </a:endParaRPr>
          </a:p>
        </p:txBody>
      </p:sp>
      <p:sp>
        <p:nvSpPr>
          <p:cNvPr id="41987" name="Placeholder 1030">
            <a:extLst>
              <a:ext uri="{FF2B5EF4-FFF2-40B4-BE49-F238E27FC236}">
                <a16:creationId xmlns:a16="http://schemas.microsoft.com/office/drawing/2014/main" id="{83D2DB98-36EA-4ADF-9A16-E9C4B5158A8A}"/>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Les besoins individuels</a:t>
            </a:r>
            <a:br>
              <a:rPr lang="en-US" altLang="fr-FR" sz="2400" b="1"/>
            </a:br>
            <a:endParaRPr lang="en-US" altLang="fr-FR" sz="2400" b="1"/>
          </a:p>
        </p:txBody>
      </p:sp>
      <p:sp>
        <p:nvSpPr>
          <p:cNvPr id="41988" name="Placeholder 2">
            <a:extLst>
              <a:ext uri="{FF2B5EF4-FFF2-40B4-BE49-F238E27FC236}">
                <a16:creationId xmlns:a16="http://schemas.microsoft.com/office/drawing/2014/main" id="{D891494A-51DB-43AA-B225-688F0479858C}"/>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41989" name="ZoneTexte 5">
            <a:extLst>
              <a:ext uri="{FF2B5EF4-FFF2-40B4-BE49-F238E27FC236}">
                <a16:creationId xmlns:a16="http://schemas.microsoft.com/office/drawing/2014/main" id="{1435FF79-B472-499E-8535-89910A37B0E1}"/>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41990" name="Placeholder 2">
            <a:extLst>
              <a:ext uri="{FF2B5EF4-FFF2-40B4-BE49-F238E27FC236}">
                <a16:creationId xmlns:a16="http://schemas.microsoft.com/office/drawing/2014/main" id="{C79F542E-5C5B-4916-BDF6-FB3D6503F80C}"/>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8" name="Diagramme 7">
            <a:extLst>
              <a:ext uri="{FF2B5EF4-FFF2-40B4-BE49-F238E27FC236}">
                <a16:creationId xmlns:a16="http://schemas.microsoft.com/office/drawing/2014/main" id="{A92B33A1-F8DC-4B9C-8DB5-D77FC224927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1549400"/>
            <a:ext cx="7797800" cy="433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4" name="Slide Number Placeholder 6">
            <a:extLst>
              <a:ext uri="{FF2B5EF4-FFF2-40B4-BE49-F238E27FC236}">
                <a16:creationId xmlns:a16="http://schemas.microsoft.com/office/drawing/2014/main" id="{0A0D60B0-427E-47D3-BCB8-EA342CDDCFB6}"/>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B76FF8F0-4EED-478A-B670-1142E8BDE76E}" type="slidenum">
              <a:rPr lang="fr-CA" altLang="fr-FR" sz="1400">
                <a:ea typeface="ヒラギノ角ゴ Pro W3" charset="-128"/>
              </a:rPr>
              <a:pPr algn="r">
                <a:spcBef>
                  <a:spcPct val="0"/>
                </a:spcBef>
                <a:buFontTx/>
                <a:buNone/>
              </a:pPr>
              <a:t>15</a:t>
            </a:fld>
            <a:endParaRPr lang="fr-CA" altLang="fr-FR" sz="1400">
              <a:ea typeface="ヒラギノ角ゴ Pro W3" charset="-128"/>
            </a:endParaRPr>
          </a:p>
        </p:txBody>
      </p:sp>
      <p:sp>
        <p:nvSpPr>
          <p:cNvPr id="44035" name="Placeholder 1030">
            <a:extLst>
              <a:ext uri="{FF2B5EF4-FFF2-40B4-BE49-F238E27FC236}">
                <a16:creationId xmlns:a16="http://schemas.microsoft.com/office/drawing/2014/main" id="{CCF933B7-71E9-4EC9-AE4C-30CE26CC015E}"/>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Les types de carrière</a:t>
            </a:r>
          </a:p>
        </p:txBody>
      </p:sp>
      <p:sp>
        <p:nvSpPr>
          <p:cNvPr id="44036" name="Placeholder 2">
            <a:extLst>
              <a:ext uri="{FF2B5EF4-FFF2-40B4-BE49-F238E27FC236}">
                <a16:creationId xmlns:a16="http://schemas.microsoft.com/office/drawing/2014/main" id="{885C7065-71CC-41BC-9D74-8E3EEDB4E78F}"/>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44037" name="ZoneTexte 5">
            <a:extLst>
              <a:ext uri="{FF2B5EF4-FFF2-40B4-BE49-F238E27FC236}">
                <a16:creationId xmlns:a16="http://schemas.microsoft.com/office/drawing/2014/main" id="{9A136B26-CCCF-4E43-8A84-7B9D29777E70}"/>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44038" name="Placeholder 2">
            <a:extLst>
              <a:ext uri="{FF2B5EF4-FFF2-40B4-BE49-F238E27FC236}">
                <a16:creationId xmlns:a16="http://schemas.microsoft.com/office/drawing/2014/main" id="{E4FA8EA3-0FA9-499F-8F03-5BE6C27FBB6D}"/>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44039" name="Espace réservé du contenu 3">
            <a:extLst>
              <a:ext uri="{FF2B5EF4-FFF2-40B4-BE49-F238E27FC236}">
                <a16:creationId xmlns:a16="http://schemas.microsoft.com/office/drawing/2014/main" id="{C7AF5429-25BD-45E3-B406-4F8566E8C2F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2349500"/>
            <a:ext cx="612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Slide Number Placeholder 6">
            <a:extLst>
              <a:ext uri="{FF2B5EF4-FFF2-40B4-BE49-F238E27FC236}">
                <a16:creationId xmlns:a16="http://schemas.microsoft.com/office/drawing/2014/main" id="{27744C4C-D96E-4D5C-B622-3234F9AEA7D4}"/>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807CA57A-E325-44E2-83F5-22296955F3BE}" type="slidenum">
              <a:rPr lang="fr-CA" altLang="fr-FR" sz="1400">
                <a:ea typeface="ヒラギノ角ゴ Pro W3" charset="-128"/>
              </a:rPr>
              <a:pPr algn="r">
                <a:spcBef>
                  <a:spcPct val="0"/>
                </a:spcBef>
                <a:buFontTx/>
                <a:buNone/>
              </a:pPr>
              <a:t>16</a:t>
            </a:fld>
            <a:endParaRPr lang="fr-CA" altLang="fr-FR" sz="1400">
              <a:ea typeface="ヒラギノ角ゴ Pro W3" charset="-128"/>
            </a:endParaRPr>
          </a:p>
        </p:txBody>
      </p:sp>
      <p:sp>
        <p:nvSpPr>
          <p:cNvPr id="46083" name="Placeholder 1030">
            <a:extLst>
              <a:ext uri="{FF2B5EF4-FFF2-40B4-BE49-F238E27FC236}">
                <a16:creationId xmlns:a16="http://schemas.microsoft.com/office/drawing/2014/main" id="{1470B4D1-968B-48BA-804B-238DD66F2430}"/>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dirty="0"/>
              <a:t>Les types de </a:t>
            </a:r>
            <a:r>
              <a:rPr lang="en-US" altLang="fr-FR" sz="2400" b="1" dirty="0" err="1"/>
              <a:t>personnalité</a:t>
            </a:r>
            <a:r>
              <a:rPr lang="en-US" altLang="fr-FR" sz="2400" b="1" dirty="0"/>
              <a:t> de Holland (1/2)</a:t>
            </a:r>
            <a:br>
              <a:rPr lang="en-US" altLang="fr-FR" sz="2400" b="1" dirty="0"/>
            </a:br>
            <a:endParaRPr lang="en-US" altLang="fr-FR" sz="2400" b="1" dirty="0"/>
          </a:p>
        </p:txBody>
      </p:sp>
      <p:sp>
        <p:nvSpPr>
          <p:cNvPr id="46084" name="Placeholder 2">
            <a:extLst>
              <a:ext uri="{FF2B5EF4-FFF2-40B4-BE49-F238E27FC236}">
                <a16:creationId xmlns:a16="http://schemas.microsoft.com/office/drawing/2014/main" id="{0EB77B8D-0663-4F57-91BA-D91E78B369A5}"/>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46085" name="ZoneTexte 5">
            <a:extLst>
              <a:ext uri="{FF2B5EF4-FFF2-40B4-BE49-F238E27FC236}">
                <a16:creationId xmlns:a16="http://schemas.microsoft.com/office/drawing/2014/main" id="{C79D4CF5-52DF-4452-9C11-F9B76B007DF4}"/>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46086" name="Placeholder 2">
            <a:extLst>
              <a:ext uri="{FF2B5EF4-FFF2-40B4-BE49-F238E27FC236}">
                <a16:creationId xmlns:a16="http://schemas.microsoft.com/office/drawing/2014/main" id="{ECB5C2EE-C90E-44A5-B038-6BAA2EF3FC24}"/>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3" name="Image 2">
            <a:extLst>
              <a:ext uri="{FF2B5EF4-FFF2-40B4-BE49-F238E27FC236}">
                <a16:creationId xmlns:a16="http://schemas.microsoft.com/office/drawing/2014/main" id="{2FF67AD5-FF57-4140-836A-2A38F87D335C}"/>
              </a:ext>
            </a:extLst>
          </p:cNvPr>
          <p:cNvPicPr>
            <a:picLocks noChangeAspect="1"/>
          </p:cNvPicPr>
          <p:nvPr/>
        </p:nvPicPr>
        <p:blipFill rotWithShape="1">
          <a:blip r:embed="rId4"/>
          <a:srcRect l="1478" t="10399" r="1478" b="42782"/>
          <a:stretch/>
        </p:blipFill>
        <p:spPr>
          <a:xfrm>
            <a:off x="471779" y="1877285"/>
            <a:ext cx="8200442" cy="3168352"/>
          </a:xfrm>
          <a:prstGeom prst="rect">
            <a:avLst/>
          </a:prstGeom>
        </p:spPr>
      </p:pic>
    </p:spTree>
    <p:extLst>
      <p:ext uri="{BB962C8B-B14F-4D97-AF65-F5344CB8AC3E}">
        <p14:creationId xmlns:p14="http://schemas.microsoft.com/office/powerpoint/2010/main" val="2088875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Slide Number Placeholder 6">
            <a:extLst>
              <a:ext uri="{FF2B5EF4-FFF2-40B4-BE49-F238E27FC236}">
                <a16:creationId xmlns:a16="http://schemas.microsoft.com/office/drawing/2014/main" id="{27744C4C-D96E-4D5C-B622-3234F9AEA7D4}"/>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807CA57A-E325-44E2-83F5-22296955F3BE}" type="slidenum">
              <a:rPr lang="fr-CA" altLang="fr-FR" sz="1400">
                <a:ea typeface="ヒラギノ角ゴ Pro W3" charset="-128"/>
              </a:rPr>
              <a:pPr algn="r">
                <a:spcBef>
                  <a:spcPct val="0"/>
                </a:spcBef>
                <a:buFontTx/>
                <a:buNone/>
              </a:pPr>
              <a:t>17</a:t>
            </a:fld>
            <a:endParaRPr lang="fr-CA" altLang="fr-FR" sz="1400">
              <a:ea typeface="ヒラギノ角ゴ Pro W3" charset="-128"/>
            </a:endParaRPr>
          </a:p>
        </p:txBody>
      </p:sp>
      <p:sp>
        <p:nvSpPr>
          <p:cNvPr id="46083" name="Placeholder 1030">
            <a:extLst>
              <a:ext uri="{FF2B5EF4-FFF2-40B4-BE49-F238E27FC236}">
                <a16:creationId xmlns:a16="http://schemas.microsoft.com/office/drawing/2014/main" id="{1470B4D1-968B-48BA-804B-238DD66F2430}"/>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dirty="0"/>
              <a:t>Les types de </a:t>
            </a:r>
            <a:r>
              <a:rPr lang="en-US" altLang="fr-FR" sz="2400" b="1" dirty="0" err="1"/>
              <a:t>personnalité</a:t>
            </a:r>
            <a:r>
              <a:rPr lang="en-US" altLang="fr-FR" sz="2400" b="1" dirty="0"/>
              <a:t> de Holland (2/2)</a:t>
            </a:r>
            <a:br>
              <a:rPr lang="en-US" altLang="fr-FR" sz="2400" b="1" dirty="0"/>
            </a:br>
            <a:endParaRPr lang="en-US" altLang="fr-FR" sz="2400" b="1" dirty="0"/>
          </a:p>
        </p:txBody>
      </p:sp>
      <p:sp>
        <p:nvSpPr>
          <p:cNvPr id="46084" name="Placeholder 2">
            <a:extLst>
              <a:ext uri="{FF2B5EF4-FFF2-40B4-BE49-F238E27FC236}">
                <a16:creationId xmlns:a16="http://schemas.microsoft.com/office/drawing/2014/main" id="{0EB77B8D-0663-4F57-91BA-D91E78B369A5}"/>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46085" name="ZoneTexte 5">
            <a:extLst>
              <a:ext uri="{FF2B5EF4-FFF2-40B4-BE49-F238E27FC236}">
                <a16:creationId xmlns:a16="http://schemas.microsoft.com/office/drawing/2014/main" id="{C79D4CF5-52DF-4452-9C11-F9B76B007DF4}"/>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46086" name="Placeholder 2">
            <a:extLst>
              <a:ext uri="{FF2B5EF4-FFF2-40B4-BE49-F238E27FC236}">
                <a16:creationId xmlns:a16="http://schemas.microsoft.com/office/drawing/2014/main" id="{ECB5C2EE-C90E-44A5-B038-6BAA2EF3FC24}"/>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3" name="Image 2">
            <a:extLst>
              <a:ext uri="{FF2B5EF4-FFF2-40B4-BE49-F238E27FC236}">
                <a16:creationId xmlns:a16="http://schemas.microsoft.com/office/drawing/2014/main" id="{2FF67AD5-FF57-4140-836A-2A38F87D335C}"/>
              </a:ext>
            </a:extLst>
          </p:cNvPr>
          <p:cNvPicPr>
            <a:picLocks noChangeAspect="1"/>
          </p:cNvPicPr>
          <p:nvPr/>
        </p:nvPicPr>
        <p:blipFill rotWithShape="1">
          <a:blip r:embed="rId4"/>
          <a:srcRect l="1478" t="55841" r="1478" b="4794"/>
          <a:stretch/>
        </p:blipFill>
        <p:spPr>
          <a:xfrm>
            <a:off x="360385" y="1844824"/>
            <a:ext cx="8423230" cy="27363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Slide Number Placeholder 6">
            <a:extLst>
              <a:ext uri="{FF2B5EF4-FFF2-40B4-BE49-F238E27FC236}">
                <a16:creationId xmlns:a16="http://schemas.microsoft.com/office/drawing/2014/main" id="{95E484BC-A8F1-47CF-B924-A9C1E22CC7E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EADCEFDE-8E7B-40EC-A2B2-48AD4D1648EF}" type="slidenum">
              <a:rPr lang="fr-CA" altLang="fr-FR" sz="1400">
                <a:ea typeface="ヒラギノ角ゴ Pro W3" charset="-128"/>
              </a:rPr>
              <a:pPr algn="r">
                <a:spcBef>
                  <a:spcPct val="0"/>
                </a:spcBef>
                <a:buFontTx/>
                <a:buNone/>
              </a:pPr>
              <a:t>18</a:t>
            </a:fld>
            <a:endParaRPr lang="fr-CA" altLang="fr-FR" sz="1400">
              <a:ea typeface="ヒラギノ角ゴ Pro W3" charset="-128"/>
            </a:endParaRPr>
          </a:p>
        </p:txBody>
      </p:sp>
      <p:sp>
        <p:nvSpPr>
          <p:cNvPr id="48131" name="Placeholder 1030">
            <a:extLst>
              <a:ext uri="{FF2B5EF4-FFF2-40B4-BE49-F238E27FC236}">
                <a16:creationId xmlns:a16="http://schemas.microsoft.com/office/drawing/2014/main" id="{9AD4EF77-67AA-4860-A9C5-0D55B6E55295}"/>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Les huit ancres de carrière de Schein</a:t>
            </a:r>
            <a:br>
              <a:rPr lang="en-US" altLang="fr-FR" sz="2400" b="1"/>
            </a:br>
            <a:endParaRPr lang="en-US" altLang="fr-FR" sz="2400" b="1"/>
          </a:p>
        </p:txBody>
      </p:sp>
      <p:sp>
        <p:nvSpPr>
          <p:cNvPr id="48132" name="Placeholder 2">
            <a:extLst>
              <a:ext uri="{FF2B5EF4-FFF2-40B4-BE49-F238E27FC236}">
                <a16:creationId xmlns:a16="http://schemas.microsoft.com/office/drawing/2014/main" id="{6AB477EE-28BC-4601-B950-95776DD19D5D}"/>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48133" name="ZoneTexte 5">
            <a:extLst>
              <a:ext uri="{FF2B5EF4-FFF2-40B4-BE49-F238E27FC236}">
                <a16:creationId xmlns:a16="http://schemas.microsoft.com/office/drawing/2014/main" id="{F616268D-A741-4788-B960-02069227CC12}"/>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48134" name="Placeholder 2">
            <a:extLst>
              <a:ext uri="{FF2B5EF4-FFF2-40B4-BE49-F238E27FC236}">
                <a16:creationId xmlns:a16="http://schemas.microsoft.com/office/drawing/2014/main" id="{5DECB3A2-1097-4387-A435-8DE7CD747EBB}"/>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sp>
        <p:nvSpPr>
          <p:cNvPr id="48135" name="AutoShape 4">
            <a:extLst>
              <a:ext uri="{FF2B5EF4-FFF2-40B4-BE49-F238E27FC236}">
                <a16:creationId xmlns:a16="http://schemas.microsoft.com/office/drawing/2014/main" id="{C823D384-8AE1-48AD-B923-44DA7DB43407}"/>
              </a:ext>
            </a:extLst>
          </p:cNvPr>
          <p:cNvSpPr>
            <a:spLocks noChangeArrowheads="1"/>
          </p:cNvSpPr>
          <p:nvPr/>
        </p:nvSpPr>
        <p:spPr bwMode="auto">
          <a:xfrm>
            <a:off x="669925" y="2349500"/>
            <a:ext cx="6899275" cy="1541463"/>
          </a:xfrm>
          <a:prstGeom prst="roundRect">
            <a:avLst>
              <a:gd name="adj" fmla="val 16667"/>
            </a:avLst>
          </a:prstGeom>
          <a:solidFill>
            <a:srgbClr val="E2E8EF"/>
          </a:solidFill>
          <a:ln>
            <a:noFill/>
          </a:ln>
          <a:effectLst>
            <a:outerShdw dist="25400" dir="5400000"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r>
              <a:rPr lang="fr-CA" altLang="fr-FR" sz="1800" dirty="0">
                <a:solidFill>
                  <a:schemeClr val="tx2"/>
                </a:solidFill>
                <a:ea typeface="ＭＳ Ｐゴシック" panose="020B0600070205080204" pitchFamily="34" charset="-128"/>
              </a:rPr>
              <a:t>Les carrières des types vertical, horizontal et radial reflètent les mouvements que des individus sont susceptibles de suivre à l</a:t>
            </a:r>
            <a:r>
              <a:rPr lang="fr-FR" altLang="fr-FR" sz="1800" dirty="0">
                <a:solidFill>
                  <a:schemeClr val="tx2"/>
                </a:solidFill>
                <a:ea typeface="ＭＳ Ｐゴシック" panose="020B0600070205080204" pitchFamily="34" charset="-128"/>
              </a:rPr>
              <a:t>’</a:t>
            </a:r>
            <a:r>
              <a:rPr lang="fr-CA" altLang="ja-JP" sz="1800" dirty="0">
                <a:solidFill>
                  <a:schemeClr val="tx2"/>
                </a:solidFill>
                <a:ea typeface="ＭＳ Ｐゴシック" panose="020B0600070205080204" pitchFamily="34" charset="-128"/>
              </a:rPr>
              <a:t>intérieur de l</a:t>
            </a:r>
            <a:r>
              <a:rPr lang="fr-FR" altLang="fr-FR" sz="1800" dirty="0">
                <a:solidFill>
                  <a:schemeClr val="tx2"/>
                </a:solidFill>
                <a:ea typeface="ＭＳ Ｐゴシック" panose="020B0600070205080204" pitchFamily="34" charset="-128"/>
              </a:rPr>
              <a:t>’</a:t>
            </a:r>
            <a:r>
              <a:rPr lang="fr-CA" altLang="ja-JP" sz="1800" dirty="0">
                <a:solidFill>
                  <a:schemeClr val="tx2"/>
                </a:solidFill>
                <a:ea typeface="ＭＳ Ｐゴシック" panose="020B0600070205080204" pitchFamily="34" charset="-128"/>
              </a:rPr>
              <a:t>organisation.</a:t>
            </a:r>
            <a:endParaRPr lang="fr-CA" altLang="fr-FR" sz="1800" dirty="0">
              <a:solidFill>
                <a:schemeClr val="tx2"/>
              </a:solidFill>
              <a:ea typeface="ＭＳ Ｐゴシック" panose="020B0600070205080204" pitchFamily="34" charset="-128"/>
            </a:endParaRPr>
          </a:p>
        </p:txBody>
      </p:sp>
      <p:sp>
        <p:nvSpPr>
          <p:cNvPr id="48136" name="AutoShape 5">
            <a:extLst>
              <a:ext uri="{FF2B5EF4-FFF2-40B4-BE49-F238E27FC236}">
                <a16:creationId xmlns:a16="http://schemas.microsoft.com/office/drawing/2014/main" id="{57931B29-59DB-4892-94A3-FC17E109E32E}"/>
              </a:ext>
            </a:extLst>
          </p:cNvPr>
          <p:cNvSpPr>
            <a:spLocks noChangeArrowheads="1"/>
          </p:cNvSpPr>
          <p:nvPr/>
        </p:nvSpPr>
        <p:spPr bwMode="auto">
          <a:xfrm>
            <a:off x="1558925" y="4329113"/>
            <a:ext cx="6899275" cy="1539875"/>
          </a:xfrm>
          <a:prstGeom prst="roundRect">
            <a:avLst>
              <a:gd name="adj" fmla="val 16667"/>
            </a:avLst>
          </a:prstGeom>
          <a:solidFill>
            <a:srgbClr val="F0F2DB"/>
          </a:solidFill>
          <a:ln>
            <a:noFill/>
          </a:ln>
          <a:effectLst>
            <a:outerShdw dist="25400" dir="5400000"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r>
              <a:rPr lang="fr-CA" altLang="fr-FR" sz="1800" dirty="0">
                <a:solidFill>
                  <a:schemeClr val="tx2"/>
                </a:solidFill>
                <a:ea typeface="ＭＳ Ｐゴシック" panose="020B0600070205080204" pitchFamily="34" charset="-128"/>
              </a:rPr>
              <a:t>La typologie des ancres de carrière expliquerait les préférences des individus quant au type de cheminement </a:t>
            </a:r>
            <a:r>
              <a:rPr lang="fr-CA" altLang="fr-FR" sz="1800" dirty="0" err="1">
                <a:solidFill>
                  <a:schemeClr val="tx2"/>
                </a:solidFill>
                <a:ea typeface="ＭＳ Ｐゴシック" panose="020B0600070205080204" pitchFamily="34" charset="-128"/>
              </a:rPr>
              <a:t>qu</a:t>
            </a:r>
            <a:r>
              <a:rPr lang="fr-FR" altLang="fr-FR" sz="1800" dirty="0">
                <a:solidFill>
                  <a:schemeClr val="tx2"/>
                </a:solidFill>
                <a:ea typeface="ＭＳ Ｐゴシック" panose="020B0600070205080204" pitchFamily="34" charset="-128"/>
              </a:rPr>
              <a:t>’</a:t>
            </a:r>
            <a:r>
              <a:rPr lang="fr-CA" altLang="ja-JP" sz="1800" dirty="0">
                <a:solidFill>
                  <a:schemeClr val="tx2"/>
                </a:solidFill>
                <a:ea typeface="ＭＳ Ｐゴシック" panose="020B0600070205080204" pitchFamily="34" charset="-128"/>
              </a:rPr>
              <a:t>ils préfèrent suivre dans l</a:t>
            </a:r>
            <a:r>
              <a:rPr lang="fr-FR" altLang="fr-FR" sz="1800" dirty="0">
                <a:solidFill>
                  <a:schemeClr val="tx2"/>
                </a:solidFill>
                <a:ea typeface="ＭＳ Ｐゴシック" panose="020B0600070205080204" pitchFamily="34" charset="-128"/>
              </a:rPr>
              <a:t>’</a:t>
            </a:r>
            <a:r>
              <a:rPr lang="fr-CA" altLang="ja-JP" sz="1800" dirty="0">
                <a:solidFill>
                  <a:schemeClr val="tx2"/>
                </a:solidFill>
                <a:ea typeface="ＭＳ Ｐゴシック" panose="020B0600070205080204" pitchFamily="34" charset="-128"/>
              </a:rPr>
              <a:t>organisation.</a:t>
            </a:r>
            <a:endParaRPr lang="fr-CA" altLang="fr-FR" sz="1800" dirty="0">
              <a:solidFill>
                <a:schemeClr val="tx2"/>
              </a:solidFill>
              <a:ea typeface="ＭＳ Ｐゴシック" panose="020B0600070205080204" pitchFamily="34" charset="-128"/>
            </a:endParaRPr>
          </a:p>
        </p:txBody>
      </p:sp>
      <p:sp>
        <p:nvSpPr>
          <p:cNvPr id="11" name="AutoShape 6">
            <a:extLst>
              <a:ext uri="{FF2B5EF4-FFF2-40B4-BE49-F238E27FC236}">
                <a16:creationId xmlns:a16="http://schemas.microsoft.com/office/drawing/2014/main" id="{D1EF5F13-38E6-41F4-A332-7D5D99B8F08A}"/>
              </a:ext>
            </a:extLst>
          </p:cNvPr>
          <p:cNvSpPr>
            <a:spLocks noChangeArrowheads="1"/>
          </p:cNvSpPr>
          <p:nvPr/>
        </p:nvSpPr>
        <p:spPr bwMode="auto">
          <a:xfrm>
            <a:off x="3508375" y="3744913"/>
            <a:ext cx="1223963" cy="865187"/>
          </a:xfrm>
          <a:prstGeom prst="downArrow">
            <a:avLst>
              <a:gd name="adj1" fmla="val 50000"/>
              <a:gd name="adj2" fmla="val 25000"/>
            </a:avLst>
          </a:prstGeom>
          <a:gradFill rotWithShape="1">
            <a:gsLst>
              <a:gs pos="0">
                <a:srgbClr val="FFF8BB"/>
              </a:gs>
              <a:gs pos="30000">
                <a:srgbClr val="FFF69D"/>
              </a:gs>
              <a:gs pos="45000">
                <a:srgbClr val="FFF693"/>
              </a:gs>
              <a:gs pos="55000">
                <a:srgbClr val="FFF693"/>
              </a:gs>
              <a:gs pos="73000">
                <a:srgbClr val="FFF69D"/>
              </a:gs>
              <a:gs pos="100000">
                <a:srgbClr val="FFF8BB"/>
              </a:gs>
            </a:gsLst>
            <a:lin ang="900000" scaled="1"/>
          </a:gradFill>
          <a:ln w="9525">
            <a:solidFill>
              <a:srgbClr val="F0F2DB"/>
            </a:solidFill>
            <a:miter lim="800000"/>
            <a:headEnd/>
            <a:tailEnd/>
          </a:ln>
          <a:effectLst>
            <a:outerShdw dist="25400" dir="5400000" rotWithShape="0">
              <a:srgbClr val="808080">
                <a:alpha val="39998"/>
              </a:srgbClr>
            </a:outerShdw>
          </a:effectLst>
        </p:spPr>
        <p:txBody>
          <a:bodyPr wrap="none" anchor="ctr"/>
          <a:lstStyle/>
          <a:p>
            <a:pPr>
              <a:buFont typeface="Arial" charset="0"/>
              <a:buNone/>
              <a:defRPr/>
            </a:pPr>
            <a:endParaRPr lang="fr-CA">
              <a:solidFill>
                <a:srgbClr val="333366"/>
              </a:solidFill>
              <a:ea typeface="+mn-ea"/>
              <a:cs typeface="Lucida Sans Unicode"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178" name="Rectangle 12">
            <a:extLst>
              <a:ext uri="{FF2B5EF4-FFF2-40B4-BE49-F238E27FC236}">
                <a16:creationId xmlns:a16="http://schemas.microsoft.com/office/drawing/2014/main" id="{D52B1278-4703-4695-AB1A-0B7CE3558C02}"/>
              </a:ext>
            </a:extLst>
          </p:cNvPr>
          <p:cNvSpPr>
            <a:spLocks noChangeArrowheads="1"/>
          </p:cNvSpPr>
          <p:nvPr/>
        </p:nvSpPr>
        <p:spPr bwMode="auto">
          <a:xfrm>
            <a:off x="0" y="0"/>
            <a:ext cx="9251950" cy="6858000"/>
          </a:xfrm>
          <a:prstGeom prst="rect">
            <a:avLst/>
          </a:prstGeom>
          <a:solidFill>
            <a:srgbClr val="C9CB34"/>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endParaRPr lang="fr-FR" altLang="fr-FR" sz="2400">
              <a:ea typeface="ヒラギノ角ゴ Pro W3" charset="-128"/>
            </a:endParaRPr>
          </a:p>
        </p:txBody>
      </p:sp>
      <p:sp>
        <p:nvSpPr>
          <p:cNvPr id="50179" name="Slide Number Placeholder 6">
            <a:extLst>
              <a:ext uri="{FF2B5EF4-FFF2-40B4-BE49-F238E27FC236}">
                <a16:creationId xmlns:a16="http://schemas.microsoft.com/office/drawing/2014/main" id="{A6A0AFAF-8B06-4B2D-8209-0A24FC9BBA6C}"/>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280D7197-F671-4CD7-B5CE-C45B6CDFA6D4}" type="slidenum">
              <a:rPr lang="fr-CA" altLang="fr-FR" sz="1400">
                <a:solidFill>
                  <a:schemeClr val="bg1"/>
                </a:solidFill>
                <a:ea typeface="ヒラギノ角ゴ Pro W3" charset="-128"/>
              </a:rPr>
              <a:pPr algn="r">
                <a:spcBef>
                  <a:spcPct val="0"/>
                </a:spcBef>
                <a:buFontTx/>
                <a:buNone/>
              </a:pPr>
              <a:t>19</a:t>
            </a:fld>
            <a:endParaRPr lang="fr-CA" altLang="fr-FR" sz="1400">
              <a:solidFill>
                <a:schemeClr val="bg1"/>
              </a:solidFill>
              <a:ea typeface="ヒラギノ角ゴ Pro W3" charset="-128"/>
            </a:endParaRPr>
          </a:p>
        </p:txBody>
      </p:sp>
      <p:pic>
        <p:nvPicPr>
          <p:cNvPr id="5" name="Image 4">
            <a:extLst>
              <a:ext uri="{FF2B5EF4-FFF2-40B4-BE49-F238E27FC236}">
                <a16:creationId xmlns:a16="http://schemas.microsoft.com/office/drawing/2014/main" id="{FB7F52E0-3B0C-4518-90F2-99F38F802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8950"/>
          <a:stretch>
            <a:fillRect/>
          </a:stretch>
        </p:blipFill>
        <p:spPr bwMode="auto">
          <a:xfrm>
            <a:off x="1844675" y="735013"/>
            <a:ext cx="5454650" cy="5172075"/>
          </a:xfrm>
          <a:prstGeom prst="rect">
            <a:avLst/>
          </a:prstGeom>
          <a:noFill/>
          <a:ln>
            <a:noFill/>
          </a:ln>
          <a:effectLst>
            <a:outerShdw blurRad="50800" dist="635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Flèche vers la droite 5">
            <a:extLst>
              <a:ext uri="{FF2B5EF4-FFF2-40B4-BE49-F238E27FC236}">
                <a16:creationId xmlns:a16="http://schemas.microsoft.com/office/drawing/2014/main" id="{BA6F2EA1-1EC6-49B0-B7B0-1BC18605A476}"/>
              </a:ext>
            </a:extLst>
          </p:cNvPr>
          <p:cNvSpPr>
            <a:spLocks noChangeArrowheads="1"/>
          </p:cNvSpPr>
          <p:nvPr/>
        </p:nvSpPr>
        <p:spPr bwMode="auto">
          <a:xfrm>
            <a:off x="6938963" y="6053138"/>
            <a:ext cx="360362" cy="360362"/>
          </a:xfrm>
          <a:prstGeom prst="rightArrow">
            <a:avLst>
              <a:gd name="adj1" fmla="val 50000"/>
              <a:gd name="adj2" fmla="val 50000"/>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endParaRPr lang="fr-FR" altLang="fr-FR" sz="2400">
              <a:ea typeface="ヒラギノ角ゴ Pro W3"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Placeholder 2">
            <a:extLst>
              <a:ext uri="{FF2B5EF4-FFF2-40B4-BE49-F238E27FC236}">
                <a16:creationId xmlns:a16="http://schemas.microsoft.com/office/drawing/2014/main" id="{BA92CFD6-1A90-48AE-BC31-7411C681357E}"/>
              </a:ext>
            </a:extLst>
          </p:cNvPr>
          <p:cNvSpPr>
            <a:spLocks noGrp="1" noChangeArrowheads="1"/>
          </p:cNvSpPr>
          <p:nvPr>
            <p:ph type="title" idx="4294967295"/>
          </p:nvPr>
        </p:nvSpPr>
        <p:spPr>
          <a:xfrm>
            <a:off x="1295400" y="1989138"/>
            <a:ext cx="7239000" cy="1219200"/>
          </a:xfrm>
        </p:spPr>
        <p:txBody>
          <a:bodyPr/>
          <a:lstStyle/>
          <a:p>
            <a:pPr algn="l" eaLnBrk="1" hangingPunct="1"/>
            <a:r>
              <a:rPr lang="en-US" altLang="fr-FR" sz="3600" b="1"/>
              <a:t> Chapitre 9</a:t>
            </a:r>
          </a:p>
        </p:txBody>
      </p:sp>
      <p:sp>
        <p:nvSpPr>
          <p:cNvPr id="17411" name="Placeholder 3">
            <a:extLst>
              <a:ext uri="{FF2B5EF4-FFF2-40B4-BE49-F238E27FC236}">
                <a16:creationId xmlns:a16="http://schemas.microsoft.com/office/drawing/2014/main" id="{F71E08B7-D1BC-4C57-8338-D158004DD52C}"/>
              </a:ext>
            </a:extLst>
          </p:cNvPr>
          <p:cNvSpPr>
            <a:spLocks noGrp="1" noChangeArrowheads="1"/>
          </p:cNvSpPr>
          <p:nvPr>
            <p:ph type="body" idx="4294967295"/>
          </p:nvPr>
        </p:nvSpPr>
        <p:spPr>
          <a:xfrm>
            <a:off x="1403350" y="3436938"/>
            <a:ext cx="9648825" cy="3429000"/>
          </a:xfrm>
        </p:spPr>
        <p:txBody>
          <a:bodyPr/>
          <a:lstStyle/>
          <a:p>
            <a:pPr marL="0" indent="0" eaLnBrk="1" hangingPunct="1">
              <a:buFontTx/>
              <a:buNone/>
            </a:pPr>
            <a:r>
              <a:rPr lang="fr-CA" altLang="fr-FR" sz="3600"/>
              <a:t>La gestion des carrières</a:t>
            </a:r>
          </a:p>
        </p:txBody>
      </p:sp>
      <p:sp>
        <p:nvSpPr>
          <p:cNvPr id="17412" name="ZoneTexte 1">
            <a:extLst>
              <a:ext uri="{FF2B5EF4-FFF2-40B4-BE49-F238E27FC236}">
                <a16:creationId xmlns:a16="http://schemas.microsoft.com/office/drawing/2014/main" id="{1156F9C5-CE75-46E6-A349-FF932AEE769C}"/>
              </a:ext>
            </a:extLst>
          </p:cNvPr>
          <p:cNvSpPr txBox="1">
            <a:spLocks noChangeArrowheads="1"/>
          </p:cNvSpPr>
          <p:nvPr/>
        </p:nvSpPr>
        <p:spPr bwMode="auto">
          <a:xfrm>
            <a:off x="119063" y="6351588"/>
            <a:ext cx="43195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a:p>
            <a:pPr>
              <a:spcBef>
                <a:spcPct val="0"/>
              </a:spcBef>
              <a:buFontTx/>
              <a:buNone/>
            </a:pPr>
            <a:r>
              <a:rPr lang="fr-FR" altLang="fr-FR" sz="900" dirty="0">
                <a:ea typeface="ヒラギノ角ゴ Pro W3" charset="-128"/>
              </a:rPr>
              <a:t> </a:t>
            </a:r>
          </a:p>
        </p:txBody>
      </p:sp>
      <p:sp>
        <p:nvSpPr>
          <p:cNvPr id="17413" name="Placeholder 2">
            <a:extLst>
              <a:ext uri="{FF2B5EF4-FFF2-40B4-BE49-F238E27FC236}">
                <a16:creationId xmlns:a16="http://schemas.microsoft.com/office/drawing/2014/main" id="{D7CE0DF9-7E78-4148-ADEE-6355006C2F8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a:solidFill>
                  <a:schemeClr val="tx2"/>
                </a:solidFill>
                <a:ea typeface="ヒラギノ角ゴ Pro W3" charset="-128"/>
              </a:rPr>
              <a:t>PARTIE 3 </a:t>
            </a:r>
            <a:r>
              <a:rPr lang="en-US" altLang="fr-FR" sz="1100" b="1">
                <a:solidFill>
                  <a:schemeClr val="tx2"/>
                </a:solidFill>
                <a:ea typeface="ヒラギノ角ゴ Pro W3" charset="-128"/>
              </a:rPr>
              <a:t>LE DÉVELOPPEMENT DES RESSOURCES HUMAINES</a:t>
            </a:r>
            <a:endParaRPr lang="en-US" altLang="fr-FR" sz="1200" b="1" i="1">
              <a:solidFill>
                <a:schemeClr val="tx2"/>
              </a:solidFill>
              <a:ea typeface="ヒラギノ角ゴ Pro W3"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12">
            <a:extLst>
              <a:ext uri="{FF2B5EF4-FFF2-40B4-BE49-F238E27FC236}">
                <a16:creationId xmlns:a16="http://schemas.microsoft.com/office/drawing/2014/main" id="{B69C3E4E-173B-4764-B3DA-A71F9D471545}"/>
              </a:ext>
            </a:extLst>
          </p:cNvPr>
          <p:cNvSpPr>
            <a:spLocks noChangeArrowheads="1"/>
          </p:cNvSpPr>
          <p:nvPr/>
        </p:nvSpPr>
        <p:spPr bwMode="auto">
          <a:xfrm>
            <a:off x="0" y="0"/>
            <a:ext cx="9251950" cy="6858000"/>
          </a:xfrm>
          <a:prstGeom prst="rect">
            <a:avLst/>
          </a:prstGeom>
          <a:solidFill>
            <a:srgbClr val="C9CB34"/>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endParaRPr lang="fr-FR" altLang="fr-FR" sz="2400">
              <a:ea typeface="ヒラギノ角ゴ Pro W3" charset="-128"/>
            </a:endParaRPr>
          </a:p>
        </p:txBody>
      </p:sp>
      <p:sp>
        <p:nvSpPr>
          <p:cNvPr id="52227" name="Slide Number Placeholder 6">
            <a:extLst>
              <a:ext uri="{FF2B5EF4-FFF2-40B4-BE49-F238E27FC236}">
                <a16:creationId xmlns:a16="http://schemas.microsoft.com/office/drawing/2014/main" id="{E499FD16-E36B-4831-B581-A5E791E541AB}"/>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A92FB55E-1664-4E8C-9978-466D51E1A5A8}" type="slidenum">
              <a:rPr lang="fr-CA" altLang="fr-FR" sz="1400">
                <a:solidFill>
                  <a:schemeClr val="bg1"/>
                </a:solidFill>
                <a:ea typeface="ヒラギノ角ゴ Pro W3" charset="-128"/>
              </a:rPr>
              <a:pPr algn="r">
                <a:spcBef>
                  <a:spcPct val="0"/>
                </a:spcBef>
                <a:buFontTx/>
                <a:buNone/>
              </a:pPr>
              <a:t>20</a:t>
            </a:fld>
            <a:endParaRPr lang="fr-CA" altLang="fr-FR" sz="1400">
              <a:solidFill>
                <a:schemeClr val="bg1"/>
              </a:solidFill>
              <a:ea typeface="ヒラギノ角ゴ Pro W3" charset="-128"/>
            </a:endParaRPr>
          </a:p>
        </p:txBody>
      </p:sp>
      <p:pic>
        <p:nvPicPr>
          <p:cNvPr id="3" name="Groupe 2">
            <a:extLst>
              <a:ext uri="{FF2B5EF4-FFF2-40B4-BE49-F238E27FC236}">
                <a16:creationId xmlns:a16="http://schemas.microsoft.com/office/drawing/2014/main" id="{9D0BF9EA-F8CC-41C1-9F6A-1D6492F2D24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00" y="342900"/>
            <a:ext cx="5562600" cy="622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Slide Number Placeholder 6">
            <a:extLst>
              <a:ext uri="{FF2B5EF4-FFF2-40B4-BE49-F238E27FC236}">
                <a16:creationId xmlns:a16="http://schemas.microsoft.com/office/drawing/2014/main" id="{E8048F94-7F41-452D-B8BF-7B2C4F3E03B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6E2F238F-692F-442C-B64B-9D4B432881FB}" type="slidenum">
              <a:rPr lang="fr-CA" altLang="fr-FR" sz="1400">
                <a:ea typeface="ヒラギノ角ゴ Pro W3" charset="-128"/>
              </a:rPr>
              <a:pPr algn="r">
                <a:spcBef>
                  <a:spcPct val="0"/>
                </a:spcBef>
                <a:buFontTx/>
                <a:buNone/>
              </a:pPr>
              <a:t>21</a:t>
            </a:fld>
            <a:endParaRPr lang="fr-CA" altLang="fr-FR" sz="1400">
              <a:ea typeface="ヒラギノ角ゴ Pro W3" charset="-128"/>
            </a:endParaRPr>
          </a:p>
        </p:txBody>
      </p:sp>
      <p:sp>
        <p:nvSpPr>
          <p:cNvPr id="54275" name="Placeholder 1030">
            <a:extLst>
              <a:ext uri="{FF2B5EF4-FFF2-40B4-BE49-F238E27FC236}">
                <a16:creationId xmlns:a16="http://schemas.microsoft.com/office/drawing/2014/main" id="{1DF4CF2A-E806-4708-9EC9-619BEBC38862}"/>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La typologie du cheminement de carrière de Driver</a:t>
            </a:r>
            <a:br>
              <a:rPr lang="en-US" altLang="fr-FR" sz="2400" b="1"/>
            </a:br>
            <a:endParaRPr lang="en-US" altLang="fr-FR" sz="2400" b="1"/>
          </a:p>
        </p:txBody>
      </p:sp>
      <p:sp>
        <p:nvSpPr>
          <p:cNvPr id="54276" name="Placeholder 2">
            <a:extLst>
              <a:ext uri="{FF2B5EF4-FFF2-40B4-BE49-F238E27FC236}">
                <a16:creationId xmlns:a16="http://schemas.microsoft.com/office/drawing/2014/main" id="{D11F6555-4A27-43B5-BB47-8780D120E6D0}"/>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54277" name="ZoneTexte 5">
            <a:extLst>
              <a:ext uri="{FF2B5EF4-FFF2-40B4-BE49-F238E27FC236}">
                <a16:creationId xmlns:a16="http://schemas.microsoft.com/office/drawing/2014/main" id="{FC4ECEFC-1D0C-4357-B487-732018F8DC4B}"/>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54278" name="Placeholder 2">
            <a:extLst>
              <a:ext uri="{FF2B5EF4-FFF2-40B4-BE49-F238E27FC236}">
                <a16:creationId xmlns:a16="http://schemas.microsoft.com/office/drawing/2014/main" id="{6128752B-7F5F-4E91-A537-86DCBF8EEEC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54279" name="Image 3">
            <a:extLst>
              <a:ext uri="{FF2B5EF4-FFF2-40B4-BE49-F238E27FC236}">
                <a16:creationId xmlns:a16="http://schemas.microsoft.com/office/drawing/2014/main" id="{91ACB9DF-CEFD-4C48-B3DC-01DF38709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7" y="1844824"/>
            <a:ext cx="8302625" cy="421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Slide Number Placeholder 6">
            <a:extLst>
              <a:ext uri="{FF2B5EF4-FFF2-40B4-BE49-F238E27FC236}">
                <a16:creationId xmlns:a16="http://schemas.microsoft.com/office/drawing/2014/main" id="{E8048F94-7F41-452D-B8BF-7B2C4F3E03B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6E2F238F-692F-442C-B64B-9D4B432881FB}" type="slidenum">
              <a:rPr lang="fr-CA" altLang="fr-FR" sz="1400">
                <a:ea typeface="ヒラギノ角ゴ Pro W3" charset="-128"/>
              </a:rPr>
              <a:pPr algn="r">
                <a:spcBef>
                  <a:spcPct val="0"/>
                </a:spcBef>
                <a:buFontTx/>
                <a:buNone/>
              </a:pPr>
              <a:t>22</a:t>
            </a:fld>
            <a:endParaRPr lang="fr-CA" altLang="fr-FR" sz="1400">
              <a:ea typeface="ヒラギノ角ゴ Pro W3" charset="-128"/>
            </a:endParaRPr>
          </a:p>
        </p:txBody>
      </p:sp>
      <p:sp>
        <p:nvSpPr>
          <p:cNvPr id="54275" name="Placeholder 1030">
            <a:extLst>
              <a:ext uri="{FF2B5EF4-FFF2-40B4-BE49-F238E27FC236}">
                <a16:creationId xmlns:a16="http://schemas.microsoft.com/office/drawing/2014/main" id="{1DF4CF2A-E806-4708-9EC9-619BEBC38862}"/>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dirty="0"/>
              <a:t>Les étapes de la progression de </a:t>
            </a:r>
            <a:r>
              <a:rPr lang="en-US" altLang="fr-FR" sz="2400" b="1" dirty="0" err="1"/>
              <a:t>carrière</a:t>
            </a:r>
            <a:r>
              <a:rPr lang="en-US" altLang="fr-FR" sz="2400" b="1" dirty="0"/>
              <a:t> (1/2)</a:t>
            </a:r>
            <a:br>
              <a:rPr lang="en-US" altLang="fr-FR" sz="2400" b="1" dirty="0"/>
            </a:br>
            <a:endParaRPr lang="en-US" altLang="fr-FR" sz="2400" b="1" dirty="0"/>
          </a:p>
        </p:txBody>
      </p:sp>
      <p:sp>
        <p:nvSpPr>
          <p:cNvPr id="54276" name="Placeholder 2">
            <a:extLst>
              <a:ext uri="{FF2B5EF4-FFF2-40B4-BE49-F238E27FC236}">
                <a16:creationId xmlns:a16="http://schemas.microsoft.com/office/drawing/2014/main" id="{D11F6555-4A27-43B5-BB47-8780D120E6D0}"/>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54277" name="ZoneTexte 5">
            <a:extLst>
              <a:ext uri="{FF2B5EF4-FFF2-40B4-BE49-F238E27FC236}">
                <a16:creationId xmlns:a16="http://schemas.microsoft.com/office/drawing/2014/main" id="{FC4ECEFC-1D0C-4357-B487-732018F8DC4B}"/>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54278" name="Placeholder 2">
            <a:extLst>
              <a:ext uri="{FF2B5EF4-FFF2-40B4-BE49-F238E27FC236}">
                <a16:creationId xmlns:a16="http://schemas.microsoft.com/office/drawing/2014/main" id="{6128752B-7F5F-4E91-A537-86DCBF8EEEC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2" name="Picture 2" descr="A picture containing timeline&#10;&#10;Description automatically generated">
            <a:extLst>
              <a:ext uri="{FF2B5EF4-FFF2-40B4-BE49-F238E27FC236}">
                <a16:creationId xmlns:a16="http://schemas.microsoft.com/office/drawing/2014/main" id="{A67A5160-B50D-4A78-A5A8-448542B785BD}"/>
              </a:ext>
            </a:extLst>
          </p:cNvPr>
          <p:cNvPicPr>
            <a:picLocks noChangeAspect="1"/>
          </p:cNvPicPr>
          <p:nvPr/>
        </p:nvPicPr>
        <p:blipFill rotWithShape="1">
          <a:blip r:embed="rId4"/>
          <a:srcRect l="1401" t="8114" r="2042" b="46940"/>
          <a:stretch/>
        </p:blipFill>
        <p:spPr>
          <a:xfrm>
            <a:off x="596611" y="1844824"/>
            <a:ext cx="7950777" cy="3456384"/>
          </a:xfrm>
          <a:prstGeom prst="rect">
            <a:avLst/>
          </a:prstGeom>
        </p:spPr>
      </p:pic>
    </p:spTree>
    <p:extLst>
      <p:ext uri="{BB962C8B-B14F-4D97-AF65-F5344CB8AC3E}">
        <p14:creationId xmlns:p14="http://schemas.microsoft.com/office/powerpoint/2010/main" val="405750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Slide Number Placeholder 6">
            <a:extLst>
              <a:ext uri="{FF2B5EF4-FFF2-40B4-BE49-F238E27FC236}">
                <a16:creationId xmlns:a16="http://schemas.microsoft.com/office/drawing/2014/main" id="{E8048F94-7F41-452D-B8BF-7B2C4F3E03B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6E2F238F-692F-442C-B64B-9D4B432881FB}" type="slidenum">
              <a:rPr lang="fr-CA" altLang="fr-FR" sz="1400">
                <a:ea typeface="ヒラギノ角ゴ Pro W3" charset="-128"/>
              </a:rPr>
              <a:pPr algn="r">
                <a:spcBef>
                  <a:spcPct val="0"/>
                </a:spcBef>
                <a:buFontTx/>
                <a:buNone/>
              </a:pPr>
              <a:t>23</a:t>
            </a:fld>
            <a:endParaRPr lang="fr-CA" altLang="fr-FR" sz="1400">
              <a:ea typeface="ヒラギノ角ゴ Pro W3" charset="-128"/>
            </a:endParaRPr>
          </a:p>
        </p:txBody>
      </p:sp>
      <p:sp>
        <p:nvSpPr>
          <p:cNvPr id="54275" name="Placeholder 1030">
            <a:extLst>
              <a:ext uri="{FF2B5EF4-FFF2-40B4-BE49-F238E27FC236}">
                <a16:creationId xmlns:a16="http://schemas.microsoft.com/office/drawing/2014/main" id="{1DF4CF2A-E806-4708-9EC9-619BEBC38862}"/>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dirty="0"/>
              <a:t>Les étapes de la progression de </a:t>
            </a:r>
            <a:r>
              <a:rPr lang="en-US" altLang="fr-FR" sz="2400" b="1" dirty="0" err="1"/>
              <a:t>carrière</a:t>
            </a:r>
            <a:r>
              <a:rPr lang="en-US" altLang="fr-FR" sz="2400" b="1" dirty="0"/>
              <a:t> (2/2)</a:t>
            </a:r>
            <a:br>
              <a:rPr lang="en-US" altLang="fr-FR" sz="2400" b="1" dirty="0"/>
            </a:br>
            <a:endParaRPr lang="en-US" altLang="fr-FR" sz="2400" b="1" dirty="0"/>
          </a:p>
        </p:txBody>
      </p:sp>
      <p:sp>
        <p:nvSpPr>
          <p:cNvPr id="54276" name="Placeholder 2">
            <a:extLst>
              <a:ext uri="{FF2B5EF4-FFF2-40B4-BE49-F238E27FC236}">
                <a16:creationId xmlns:a16="http://schemas.microsoft.com/office/drawing/2014/main" id="{D11F6555-4A27-43B5-BB47-8780D120E6D0}"/>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54277" name="ZoneTexte 5">
            <a:extLst>
              <a:ext uri="{FF2B5EF4-FFF2-40B4-BE49-F238E27FC236}">
                <a16:creationId xmlns:a16="http://schemas.microsoft.com/office/drawing/2014/main" id="{FC4ECEFC-1D0C-4357-B487-732018F8DC4B}"/>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54278" name="Placeholder 2">
            <a:extLst>
              <a:ext uri="{FF2B5EF4-FFF2-40B4-BE49-F238E27FC236}">
                <a16:creationId xmlns:a16="http://schemas.microsoft.com/office/drawing/2014/main" id="{6128752B-7F5F-4E91-A537-86DCBF8EEEC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2" name="Picture 2" descr="A picture containing timeline&#10;&#10;Description automatically generated">
            <a:extLst>
              <a:ext uri="{FF2B5EF4-FFF2-40B4-BE49-F238E27FC236}">
                <a16:creationId xmlns:a16="http://schemas.microsoft.com/office/drawing/2014/main" id="{A67A5160-B50D-4A78-A5A8-448542B785BD}"/>
              </a:ext>
            </a:extLst>
          </p:cNvPr>
          <p:cNvPicPr>
            <a:picLocks noChangeAspect="1"/>
          </p:cNvPicPr>
          <p:nvPr/>
        </p:nvPicPr>
        <p:blipFill rotWithShape="1">
          <a:blip r:embed="rId4"/>
          <a:srcRect l="1826" t="53060" r="1615" b="2198"/>
          <a:stretch/>
        </p:blipFill>
        <p:spPr>
          <a:xfrm>
            <a:off x="664045" y="1989137"/>
            <a:ext cx="7815909" cy="3382304"/>
          </a:xfrm>
          <a:prstGeom prst="rect">
            <a:avLst/>
          </a:prstGeom>
        </p:spPr>
      </p:pic>
    </p:spTree>
    <p:extLst>
      <p:ext uri="{BB962C8B-B14F-4D97-AF65-F5344CB8AC3E}">
        <p14:creationId xmlns:p14="http://schemas.microsoft.com/office/powerpoint/2010/main" val="402839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Slide Number Placeholder 6">
            <a:extLst>
              <a:ext uri="{FF2B5EF4-FFF2-40B4-BE49-F238E27FC236}">
                <a16:creationId xmlns:a16="http://schemas.microsoft.com/office/drawing/2014/main" id="{C27B4B0D-E2E1-4197-8D59-8E1DDBF438BE}"/>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CF8B3BE4-F796-4CC9-A7D0-12D8B478A115}" type="slidenum">
              <a:rPr lang="fr-CA" altLang="fr-FR" sz="1400">
                <a:ea typeface="ヒラギノ角ゴ Pro W3" charset="-128"/>
              </a:rPr>
              <a:pPr algn="r">
                <a:spcBef>
                  <a:spcPct val="0"/>
                </a:spcBef>
                <a:buFontTx/>
                <a:buNone/>
              </a:pPr>
              <a:t>24</a:t>
            </a:fld>
            <a:endParaRPr lang="fr-CA" altLang="fr-FR" sz="1400">
              <a:ea typeface="ヒラギノ角ゴ Pro W3" charset="-128"/>
            </a:endParaRPr>
          </a:p>
        </p:txBody>
      </p:sp>
      <p:sp>
        <p:nvSpPr>
          <p:cNvPr id="56323" name="Placeholder 1030">
            <a:extLst>
              <a:ext uri="{FF2B5EF4-FFF2-40B4-BE49-F238E27FC236}">
                <a16:creationId xmlns:a16="http://schemas.microsoft.com/office/drawing/2014/main" id="{5A6CB376-F046-4693-AA70-CCA97737D6B4}"/>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Les besoins organisationnels</a:t>
            </a:r>
            <a:br>
              <a:rPr lang="en-US" altLang="fr-FR" sz="2400" b="1"/>
            </a:br>
            <a:endParaRPr lang="en-US" altLang="fr-FR" sz="2400" b="1"/>
          </a:p>
        </p:txBody>
      </p:sp>
      <p:sp>
        <p:nvSpPr>
          <p:cNvPr id="56324" name="Placeholder 2">
            <a:extLst>
              <a:ext uri="{FF2B5EF4-FFF2-40B4-BE49-F238E27FC236}">
                <a16:creationId xmlns:a16="http://schemas.microsoft.com/office/drawing/2014/main" id="{8795943A-6C52-4067-A921-CCD43462A756}"/>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56325" name="ZoneTexte 5">
            <a:extLst>
              <a:ext uri="{FF2B5EF4-FFF2-40B4-BE49-F238E27FC236}">
                <a16:creationId xmlns:a16="http://schemas.microsoft.com/office/drawing/2014/main" id="{E61C5E16-EB56-4D96-B252-B50DAA081076}"/>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56326" name="Placeholder 2">
            <a:extLst>
              <a:ext uri="{FF2B5EF4-FFF2-40B4-BE49-F238E27FC236}">
                <a16:creationId xmlns:a16="http://schemas.microsoft.com/office/drawing/2014/main" id="{EC961E08-D9DE-42EF-A7CB-9EAA7D8A1EC4}"/>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9.3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9" name="Espace réservé du contenu 3">
            <a:extLst>
              <a:ext uri="{FF2B5EF4-FFF2-40B4-BE49-F238E27FC236}">
                <a16:creationId xmlns:a16="http://schemas.microsoft.com/office/drawing/2014/main" id="{7E667DC1-F2E6-470F-8508-F5E1F919397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2082800"/>
            <a:ext cx="63373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Slide Number Placeholder 6">
            <a:extLst>
              <a:ext uri="{FF2B5EF4-FFF2-40B4-BE49-F238E27FC236}">
                <a16:creationId xmlns:a16="http://schemas.microsoft.com/office/drawing/2014/main" id="{521DDB15-4D9B-46F0-A83A-A35E6E3BC622}"/>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1AED58D2-2F45-47DB-88BC-B9FE9F753ACB}" type="slidenum">
              <a:rPr lang="fr-CA" altLang="fr-FR" sz="1400">
                <a:ea typeface="ヒラギノ角ゴ Pro W3" charset="-128"/>
              </a:rPr>
              <a:pPr algn="r">
                <a:spcBef>
                  <a:spcPct val="0"/>
                </a:spcBef>
                <a:buFontTx/>
                <a:buNone/>
              </a:pPr>
              <a:t>25</a:t>
            </a:fld>
            <a:endParaRPr lang="fr-CA" altLang="fr-FR" sz="1400">
              <a:ea typeface="ヒラギノ角ゴ Pro W3" charset="-128"/>
            </a:endParaRPr>
          </a:p>
        </p:txBody>
      </p:sp>
      <p:sp>
        <p:nvSpPr>
          <p:cNvPr id="58371" name="Placeholder 1030">
            <a:extLst>
              <a:ext uri="{FF2B5EF4-FFF2-40B4-BE49-F238E27FC236}">
                <a16:creationId xmlns:a16="http://schemas.microsoft.com/office/drawing/2014/main" id="{D719EDBA-72DB-4E62-99FE-1DA931789527}"/>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9.4 Les pratiques visant la mise en œuvre des plans </a:t>
            </a:r>
            <a:br>
              <a:rPr lang="en-US" altLang="fr-FR" sz="2400" b="1"/>
            </a:br>
            <a:r>
              <a:rPr lang="en-US" altLang="fr-FR" sz="2400" b="1"/>
              <a:t>      de carrière</a:t>
            </a:r>
            <a:br>
              <a:rPr lang="en-US" altLang="fr-FR" sz="2400" b="1"/>
            </a:br>
            <a:endParaRPr lang="en-US" altLang="fr-FR" sz="2400" b="1"/>
          </a:p>
        </p:txBody>
      </p:sp>
      <p:sp>
        <p:nvSpPr>
          <p:cNvPr id="58372" name="Placeholder 2">
            <a:extLst>
              <a:ext uri="{FF2B5EF4-FFF2-40B4-BE49-F238E27FC236}">
                <a16:creationId xmlns:a16="http://schemas.microsoft.com/office/drawing/2014/main" id="{1C9EF36B-D1D6-414E-9D42-4E30CDE7B90E}"/>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58373" name="ZoneTexte 5">
            <a:extLst>
              <a:ext uri="{FF2B5EF4-FFF2-40B4-BE49-F238E27FC236}">
                <a16:creationId xmlns:a16="http://schemas.microsoft.com/office/drawing/2014/main" id="{DAF7007D-3BC1-4135-AA23-5024C8FCF150}"/>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58374" name="Placeholder 2">
            <a:extLst>
              <a:ext uri="{FF2B5EF4-FFF2-40B4-BE49-F238E27FC236}">
                <a16:creationId xmlns:a16="http://schemas.microsoft.com/office/drawing/2014/main" id="{5BE49690-2573-427F-96BB-691EB9766000}"/>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endParaRPr lang="en-US" altLang="fr-FR" sz="1200" i="1">
              <a:solidFill>
                <a:schemeClr val="tx2"/>
              </a:solidFill>
              <a:ea typeface="ヒラギノ角ゴ Pro W3" charset="-128"/>
            </a:endParaRPr>
          </a:p>
        </p:txBody>
      </p:sp>
      <p:pic>
        <p:nvPicPr>
          <p:cNvPr id="4" name="Picture 4" descr="Diagram&#10;&#10;Description automatically generated">
            <a:extLst>
              <a:ext uri="{FF2B5EF4-FFF2-40B4-BE49-F238E27FC236}">
                <a16:creationId xmlns:a16="http://schemas.microsoft.com/office/drawing/2014/main" id="{36422C80-2AAF-4585-946F-4E15F50118BA}"/>
              </a:ext>
            </a:extLst>
          </p:cNvPr>
          <p:cNvPicPr>
            <a:picLocks noChangeAspect="1"/>
          </p:cNvPicPr>
          <p:nvPr/>
        </p:nvPicPr>
        <p:blipFill>
          <a:blip r:embed="rId4"/>
          <a:stretch>
            <a:fillRect/>
          </a:stretch>
        </p:blipFill>
        <p:spPr>
          <a:xfrm>
            <a:off x="1012460" y="2436132"/>
            <a:ext cx="7112952" cy="286826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0418" name="Slide Number Placeholder 6">
            <a:extLst>
              <a:ext uri="{FF2B5EF4-FFF2-40B4-BE49-F238E27FC236}">
                <a16:creationId xmlns:a16="http://schemas.microsoft.com/office/drawing/2014/main" id="{3B31043C-2F33-4853-9F04-5874AD3968AE}"/>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9B1691F9-C19C-4332-8E32-C44FB6579ACB}" type="slidenum">
              <a:rPr lang="fr-CA" altLang="fr-FR" sz="1400">
                <a:ea typeface="ヒラギノ角ゴ Pro W3" charset="-128"/>
              </a:rPr>
              <a:pPr algn="r">
                <a:spcBef>
                  <a:spcPct val="0"/>
                </a:spcBef>
                <a:buFontTx/>
                <a:buNone/>
              </a:pPr>
              <a:t>26</a:t>
            </a:fld>
            <a:endParaRPr lang="fr-CA" altLang="fr-FR" sz="1400">
              <a:ea typeface="ヒラギノ角ゴ Pro W3" charset="-128"/>
            </a:endParaRPr>
          </a:p>
        </p:txBody>
      </p:sp>
      <p:sp>
        <p:nvSpPr>
          <p:cNvPr id="60419" name="Placeholder 1030">
            <a:extLst>
              <a:ext uri="{FF2B5EF4-FFF2-40B4-BE49-F238E27FC236}">
                <a16:creationId xmlns:a16="http://schemas.microsoft.com/office/drawing/2014/main" id="{8458BCDC-3A05-44DF-8A9C-BF346CC2E6EF}"/>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9.5 Les aspirations de carrière en fonction du cycle </a:t>
            </a:r>
            <a:br>
              <a:rPr lang="en-US" altLang="fr-FR" sz="2400" b="1"/>
            </a:br>
            <a:r>
              <a:rPr lang="en-US" altLang="fr-FR" sz="2400" b="1"/>
              <a:t>      de la vie professionnelle</a:t>
            </a:r>
            <a:br>
              <a:rPr lang="en-US" altLang="fr-FR" sz="2400" b="1"/>
            </a:br>
            <a:endParaRPr lang="en-US" altLang="fr-FR" sz="2400" b="1"/>
          </a:p>
        </p:txBody>
      </p:sp>
      <p:sp>
        <p:nvSpPr>
          <p:cNvPr id="60420" name="Placeholder 2">
            <a:extLst>
              <a:ext uri="{FF2B5EF4-FFF2-40B4-BE49-F238E27FC236}">
                <a16:creationId xmlns:a16="http://schemas.microsoft.com/office/drawing/2014/main" id="{E3CB19FB-A7A9-4EB5-BDB2-F167F47F78CD}"/>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60421" name="ZoneTexte 5">
            <a:extLst>
              <a:ext uri="{FF2B5EF4-FFF2-40B4-BE49-F238E27FC236}">
                <a16:creationId xmlns:a16="http://schemas.microsoft.com/office/drawing/2014/main" id="{F7798591-81E5-4582-A0F1-66B22A98E507}"/>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60422" name="Placeholder 2">
            <a:extLst>
              <a:ext uri="{FF2B5EF4-FFF2-40B4-BE49-F238E27FC236}">
                <a16:creationId xmlns:a16="http://schemas.microsoft.com/office/drawing/2014/main" id="{315D601F-5E79-41FD-8449-B4C750DD85BE}"/>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endParaRPr lang="en-US" altLang="fr-FR" sz="1200" i="1">
              <a:solidFill>
                <a:schemeClr val="tx2"/>
              </a:solidFill>
              <a:ea typeface="ヒラギノ角ゴ Pro W3" charset="-128"/>
            </a:endParaRPr>
          </a:p>
        </p:txBody>
      </p:sp>
      <p:graphicFrame>
        <p:nvGraphicFramePr>
          <p:cNvPr id="2" name="Diagramme 1">
            <a:extLst>
              <a:ext uri="{FF2B5EF4-FFF2-40B4-BE49-F238E27FC236}">
                <a16:creationId xmlns:a16="http://schemas.microsoft.com/office/drawing/2014/main" id="{E3E05E61-977F-46CB-B8C6-9416DA28EF7D}"/>
              </a:ext>
            </a:extLst>
          </p:cNvPr>
          <p:cNvGraphicFramePr/>
          <p:nvPr>
            <p:extLst>
              <p:ext uri="{D42A27DB-BD31-4B8C-83A1-F6EECF244321}">
                <p14:modId xmlns:p14="http://schemas.microsoft.com/office/powerpoint/2010/main" val="1626766356"/>
              </p:ext>
            </p:extLst>
          </p:nvPr>
        </p:nvGraphicFramePr>
        <p:xfrm>
          <a:off x="539551" y="1397000"/>
          <a:ext cx="8302625" cy="4954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Slide Number Placeholder 6">
            <a:extLst>
              <a:ext uri="{FF2B5EF4-FFF2-40B4-BE49-F238E27FC236}">
                <a16:creationId xmlns:a16="http://schemas.microsoft.com/office/drawing/2014/main" id="{7D471884-D9E4-4B20-9A54-AADC604DFAA0}"/>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1BB5FFE2-087D-4D81-A3C2-0B7834716F82}" type="slidenum">
              <a:rPr lang="fr-CA" altLang="fr-FR" sz="1400">
                <a:ea typeface="ヒラギノ角ゴ Pro W3" charset="-128"/>
              </a:rPr>
              <a:pPr algn="r">
                <a:spcBef>
                  <a:spcPct val="0"/>
                </a:spcBef>
                <a:buFontTx/>
                <a:buNone/>
              </a:pPr>
              <a:t>27</a:t>
            </a:fld>
            <a:endParaRPr lang="fr-CA" altLang="fr-FR" sz="1400">
              <a:ea typeface="ヒラギノ角ゴ Pro W3" charset="-128"/>
            </a:endParaRPr>
          </a:p>
        </p:txBody>
      </p:sp>
      <p:sp>
        <p:nvSpPr>
          <p:cNvPr id="62467" name="Placeholder 1030">
            <a:extLst>
              <a:ext uri="{FF2B5EF4-FFF2-40B4-BE49-F238E27FC236}">
                <a16:creationId xmlns:a16="http://schemas.microsoft.com/office/drawing/2014/main" id="{477BDB09-E66B-4A26-BC47-93BBF2AD58FC}"/>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dirty="0"/>
              <a:t>Les </a:t>
            </a:r>
            <a:r>
              <a:rPr lang="en-US" altLang="fr-FR" sz="2400" b="1" dirty="0" err="1"/>
              <a:t>jeunes</a:t>
            </a:r>
            <a:r>
              <a:rPr lang="en-US" altLang="fr-FR" sz="2400" b="1" dirty="0"/>
              <a:t> et les </a:t>
            </a:r>
            <a:r>
              <a:rPr lang="en-US" altLang="fr-FR" sz="2400" b="1" dirty="0" err="1"/>
              <a:t>nouvelles</a:t>
            </a:r>
            <a:r>
              <a:rPr lang="en-US" altLang="fr-FR" sz="2400" b="1" dirty="0"/>
              <a:t> </a:t>
            </a:r>
            <a:r>
              <a:rPr lang="en-US" altLang="fr-FR" sz="2400" b="1" dirty="0" err="1"/>
              <a:t>recrues</a:t>
            </a:r>
            <a:br>
              <a:rPr lang="en-US" altLang="fr-FR" sz="2400" b="1" dirty="0"/>
            </a:br>
            <a:endParaRPr lang="en-US" altLang="fr-FR" sz="2400" b="1" dirty="0"/>
          </a:p>
        </p:txBody>
      </p:sp>
      <p:sp>
        <p:nvSpPr>
          <p:cNvPr id="62468" name="Placeholder 2">
            <a:extLst>
              <a:ext uri="{FF2B5EF4-FFF2-40B4-BE49-F238E27FC236}">
                <a16:creationId xmlns:a16="http://schemas.microsoft.com/office/drawing/2014/main" id="{FBCFDBEA-1235-4958-9E99-313232ADC1EE}"/>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62469" name="ZoneTexte 5">
            <a:extLst>
              <a:ext uri="{FF2B5EF4-FFF2-40B4-BE49-F238E27FC236}">
                <a16:creationId xmlns:a16="http://schemas.microsoft.com/office/drawing/2014/main" id="{23B868B7-1F8D-4F48-8597-AF1FB615E862}"/>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62470" name="Placeholder 2">
            <a:extLst>
              <a:ext uri="{FF2B5EF4-FFF2-40B4-BE49-F238E27FC236}">
                <a16:creationId xmlns:a16="http://schemas.microsoft.com/office/drawing/2014/main" id="{C4DCEA3D-CDCF-4577-B80D-236C65795C1F}"/>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9.5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3" name="Image 2">
            <a:extLst>
              <a:ext uri="{FF2B5EF4-FFF2-40B4-BE49-F238E27FC236}">
                <a16:creationId xmlns:a16="http://schemas.microsoft.com/office/drawing/2014/main" id="{5A9B3EAC-1C58-4D77-BE6C-CE822EA5F70D}"/>
              </a:ext>
            </a:extLst>
          </p:cNvPr>
          <p:cNvPicPr>
            <a:picLocks noChangeAspect="1"/>
          </p:cNvPicPr>
          <p:nvPr/>
        </p:nvPicPr>
        <p:blipFill rotWithShape="1">
          <a:blip r:embed="rId4"/>
          <a:srcRect l="24300" t="42453" r="24441" b="2297"/>
          <a:stretch/>
        </p:blipFill>
        <p:spPr>
          <a:xfrm>
            <a:off x="4683229" y="1796244"/>
            <a:ext cx="3923990" cy="4288420"/>
          </a:xfrm>
          <a:prstGeom prst="rect">
            <a:avLst/>
          </a:prstGeom>
        </p:spPr>
      </p:pic>
      <p:pic>
        <p:nvPicPr>
          <p:cNvPr id="14" name="Image 13">
            <a:extLst>
              <a:ext uri="{FF2B5EF4-FFF2-40B4-BE49-F238E27FC236}">
                <a16:creationId xmlns:a16="http://schemas.microsoft.com/office/drawing/2014/main" id="{A23722EB-61CD-4CBD-8A1E-62D13D4A9019}"/>
              </a:ext>
            </a:extLst>
          </p:cNvPr>
          <p:cNvPicPr>
            <a:picLocks noChangeAspect="1"/>
          </p:cNvPicPr>
          <p:nvPr/>
        </p:nvPicPr>
        <p:blipFill rotWithShape="1">
          <a:blip r:embed="rId4"/>
          <a:srcRect l="24733" t="1701" r="25230" b="57350"/>
          <a:stretch/>
        </p:blipFill>
        <p:spPr>
          <a:xfrm>
            <a:off x="536781" y="1796244"/>
            <a:ext cx="4035219" cy="33483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Slide Number Placeholder 6">
            <a:extLst>
              <a:ext uri="{FF2B5EF4-FFF2-40B4-BE49-F238E27FC236}">
                <a16:creationId xmlns:a16="http://schemas.microsoft.com/office/drawing/2014/main" id="{3E4D4C7F-A9A2-4DF7-9F9F-4E13C5BEBBD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1EBD2EB4-2C8F-45A1-9B86-E0BCCC4A4EC3}" type="slidenum">
              <a:rPr lang="fr-CA" altLang="fr-FR" sz="1400">
                <a:ea typeface="ヒラギノ角ゴ Pro W3" charset="-128"/>
              </a:rPr>
              <a:pPr algn="r">
                <a:spcBef>
                  <a:spcPct val="0"/>
                </a:spcBef>
                <a:buFontTx/>
                <a:buNone/>
              </a:pPr>
              <a:t>28</a:t>
            </a:fld>
            <a:endParaRPr lang="fr-CA" altLang="fr-FR" sz="1400">
              <a:ea typeface="ヒラギノ角ゴ Pro W3" charset="-128"/>
            </a:endParaRPr>
          </a:p>
        </p:txBody>
      </p:sp>
      <p:sp>
        <p:nvSpPr>
          <p:cNvPr id="64515" name="Placeholder 1030">
            <a:extLst>
              <a:ext uri="{FF2B5EF4-FFF2-40B4-BE49-F238E27FC236}">
                <a16:creationId xmlns:a16="http://schemas.microsoft.com/office/drawing/2014/main" id="{BFD5365B-03E6-4FC5-8BAC-A7A4C3171FB7}"/>
              </a:ext>
            </a:extLst>
          </p:cNvPr>
          <p:cNvSpPr>
            <a:spLocks noGrp="1" noChangeArrowheads="1"/>
          </p:cNvSpPr>
          <p:nvPr>
            <p:ph type="title" idx="4294967295"/>
          </p:nvPr>
        </p:nvSpPr>
        <p:spPr>
          <a:xfrm>
            <a:off x="685800" y="1094424"/>
            <a:ext cx="7772400" cy="431800"/>
          </a:xfrm>
        </p:spPr>
        <p:txBody>
          <a:bodyPr anchor="t"/>
          <a:lstStyle/>
          <a:p>
            <a:pPr algn="l" eaLnBrk="1" hangingPunct="1"/>
            <a:r>
              <a:rPr lang="en-US" altLang="fr-FR" sz="2400" b="1" dirty="0" err="1"/>
              <a:t>L’équilibre</a:t>
            </a:r>
            <a:r>
              <a:rPr lang="en-US" altLang="fr-FR" sz="2400" b="1" dirty="0"/>
              <a:t> travail-</a:t>
            </a:r>
            <a:r>
              <a:rPr lang="en-US" altLang="fr-FR" sz="2400" b="1" dirty="0" err="1"/>
              <a:t>famille</a:t>
            </a:r>
            <a:r>
              <a:rPr lang="en-US" altLang="fr-FR" sz="2400" b="1" dirty="0"/>
              <a:t> et travail-vie </a:t>
            </a:r>
            <a:r>
              <a:rPr lang="en-US" altLang="fr-FR" sz="2400" b="1" dirty="0" err="1"/>
              <a:t>personnelle</a:t>
            </a:r>
            <a:br>
              <a:rPr lang="en-US" altLang="fr-FR" sz="2400" b="1" dirty="0"/>
            </a:br>
            <a:endParaRPr lang="en-US" altLang="fr-FR" sz="2400" b="1" dirty="0"/>
          </a:p>
        </p:txBody>
      </p:sp>
      <p:sp>
        <p:nvSpPr>
          <p:cNvPr id="64516" name="Placeholder 2">
            <a:extLst>
              <a:ext uri="{FF2B5EF4-FFF2-40B4-BE49-F238E27FC236}">
                <a16:creationId xmlns:a16="http://schemas.microsoft.com/office/drawing/2014/main" id="{66D8FD91-201C-4539-89B3-7710CB44B29C}"/>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64517" name="ZoneTexte 5">
            <a:extLst>
              <a:ext uri="{FF2B5EF4-FFF2-40B4-BE49-F238E27FC236}">
                <a16:creationId xmlns:a16="http://schemas.microsoft.com/office/drawing/2014/main" id="{3737C069-6C54-43B2-9713-29D97F5E0457}"/>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64518" name="Placeholder 2">
            <a:extLst>
              <a:ext uri="{FF2B5EF4-FFF2-40B4-BE49-F238E27FC236}">
                <a16:creationId xmlns:a16="http://schemas.microsoft.com/office/drawing/2014/main" id="{01DF4592-C36B-4318-9040-260919FA52F5}"/>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9.5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3" name="Image 2" descr="Une image contenant table&#10;&#10;Description générée automatiquement">
            <a:extLst>
              <a:ext uri="{FF2B5EF4-FFF2-40B4-BE49-F238E27FC236}">
                <a16:creationId xmlns:a16="http://schemas.microsoft.com/office/drawing/2014/main" id="{8B72743C-A1AD-4E34-87D1-FC93EABBE6D5}"/>
              </a:ext>
            </a:extLst>
          </p:cNvPr>
          <p:cNvPicPr>
            <a:picLocks noChangeAspect="1"/>
          </p:cNvPicPr>
          <p:nvPr/>
        </p:nvPicPr>
        <p:blipFill>
          <a:blip r:embed="rId4"/>
          <a:stretch>
            <a:fillRect/>
          </a:stretch>
        </p:blipFill>
        <p:spPr>
          <a:xfrm>
            <a:off x="517525" y="1666789"/>
            <a:ext cx="8108950" cy="46982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Slide Number Placeholder 6">
            <a:extLst>
              <a:ext uri="{FF2B5EF4-FFF2-40B4-BE49-F238E27FC236}">
                <a16:creationId xmlns:a16="http://schemas.microsoft.com/office/drawing/2014/main" id="{3E4D4C7F-A9A2-4DF7-9F9F-4E13C5BEBBD9}"/>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1EBD2EB4-2C8F-45A1-9B86-E0BCCC4A4EC3}" type="slidenum">
              <a:rPr lang="fr-CA" altLang="fr-FR" sz="1400">
                <a:ea typeface="ヒラギノ角ゴ Pro W3" charset="-128"/>
              </a:rPr>
              <a:pPr algn="r">
                <a:spcBef>
                  <a:spcPct val="0"/>
                </a:spcBef>
                <a:buFontTx/>
                <a:buNone/>
              </a:pPr>
              <a:t>29</a:t>
            </a:fld>
            <a:endParaRPr lang="fr-CA" altLang="fr-FR" sz="1400">
              <a:ea typeface="ヒラギノ角ゴ Pro W3" charset="-128"/>
            </a:endParaRPr>
          </a:p>
        </p:txBody>
      </p:sp>
      <p:sp>
        <p:nvSpPr>
          <p:cNvPr id="64515" name="Placeholder 1030">
            <a:extLst>
              <a:ext uri="{FF2B5EF4-FFF2-40B4-BE49-F238E27FC236}">
                <a16:creationId xmlns:a16="http://schemas.microsoft.com/office/drawing/2014/main" id="{BFD5365B-03E6-4FC5-8BAC-A7A4C3171FB7}"/>
              </a:ext>
            </a:extLst>
          </p:cNvPr>
          <p:cNvSpPr>
            <a:spLocks noGrp="1" noChangeArrowheads="1"/>
          </p:cNvSpPr>
          <p:nvPr>
            <p:ph type="title" idx="4294967295"/>
          </p:nvPr>
        </p:nvSpPr>
        <p:spPr>
          <a:xfrm>
            <a:off x="685800" y="1094424"/>
            <a:ext cx="7772400" cy="431800"/>
          </a:xfrm>
        </p:spPr>
        <p:txBody>
          <a:bodyPr anchor="t"/>
          <a:lstStyle/>
          <a:p>
            <a:pPr algn="l" eaLnBrk="1" hangingPunct="1"/>
            <a:r>
              <a:rPr lang="en-US" altLang="fr-FR" sz="2400" b="1" dirty="0" err="1"/>
              <a:t>L’étape</a:t>
            </a:r>
            <a:r>
              <a:rPr lang="en-US" altLang="fr-FR" sz="2400" b="1" dirty="0"/>
              <a:t> de fin de </a:t>
            </a:r>
            <a:r>
              <a:rPr lang="en-US" altLang="fr-FR" sz="2400" b="1" dirty="0" err="1"/>
              <a:t>carrière</a:t>
            </a:r>
            <a:br>
              <a:rPr lang="en-US" altLang="fr-FR" sz="2400" b="1" dirty="0"/>
            </a:br>
            <a:endParaRPr lang="en-US" altLang="fr-FR" sz="2400" b="1" dirty="0"/>
          </a:p>
        </p:txBody>
      </p:sp>
      <p:sp>
        <p:nvSpPr>
          <p:cNvPr id="64516" name="Placeholder 2">
            <a:extLst>
              <a:ext uri="{FF2B5EF4-FFF2-40B4-BE49-F238E27FC236}">
                <a16:creationId xmlns:a16="http://schemas.microsoft.com/office/drawing/2014/main" id="{66D8FD91-201C-4539-89B3-7710CB44B29C}"/>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64517" name="ZoneTexte 5">
            <a:extLst>
              <a:ext uri="{FF2B5EF4-FFF2-40B4-BE49-F238E27FC236}">
                <a16:creationId xmlns:a16="http://schemas.microsoft.com/office/drawing/2014/main" id="{3737C069-6C54-43B2-9713-29D97F5E0457}"/>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64518" name="Placeholder 2">
            <a:extLst>
              <a:ext uri="{FF2B5EF4-FFF2-40B4-BE49-F238E27FC236}">
                <a16:creationId xmlns:a16="http://schemas.microsoft.com/office/drawing/2014/main" id="{01DF4592-C36B-4318-9040-260919FA52F5}"/>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9.5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8" name="Image 2">
            <a:extLst>
              <a:ext uri="{FF2B5EF4-FFF2-40B4-BE49-F238E27FC236}">
                <a16:creationId xmlns:a16="http://schemas.microsoft.com/office/drawing/2014/main" id="{76E96F62-1CE2-4A45-A4B4-26E3B1660F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2" r="14232" b="52401"/>
          <a:stretch/>
        </p:blipFill>
        <p:spPr bwMode="auto">
          <a:xfrm>
            <a:off x="196849" y="1754869"/>
            <a:ext cx="4357590" cy="3186299"/>
          </a:xfrm>
          <a:prstGeom prst="rect">
            <a:avLst/>
          </a:prstGeom>
          <a:noFill/>
          <a:ln>
            <a:noFill/>
          </a:ln>
          <a:effectLst>
            <a:outerShdw blurRad="50800" dist="635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a:extLst>
              <a:ext uri="{FF2B5EF4-FFF2-40B4-BE49-F238E27FC236}">
                <a16:creationId xmlns:a16="http://schemas.microsoft.com/office/drawing/2014/main" id="{D2FACEDC-2C14-4438-AAC9-3865A6E28E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2" t="47456" r="14232"/>
          <a:stretch/>
        </p:blipFill>
        <p:spPr bwMode="auto">
          <a:xfrm>
            <a:off x="4602641" y="2346615"/>
            <a:ext cx="4377747" cy="3533587"/>
          </a:xfrm>
          <a:prstGeom prst="rect">
            <a:avLst/>
          </a:prstGeom>
          <a:noFill/>
          <a:ln>
            <a:noFill/>
          </a:ln>
          <a:effectLst>
            <a:outerShdw blurRad="50800" dist="635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68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Slide Number Placeholder 6">
            <a:extLst>
              <a:ext uri="{FF2B5EF4-FFF2-40B4-BE49-F238E27FC236}">
                <a16:creationId xmlns:a16="http://schemas.microsoft.com/office/drawing/2014/main" id="{A0D9B451-34DE-4965-9EE3-F1095B7FA0A5}"/>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1A8B67A3-598A-4785-AD9B-82828EC69F80}" type="slidenum">
              <a:rPr lang="fr-CA" altLang="fr-FR" sz="1400">
                <a:ea typeface="ヒラギノ角ゴ Pro W3" charset="-128"/>
              </a:rPr>
              <a:pPr algn="r">
                <a:spcBef>
                  <a:spcPct val="0"/>
                </a:spcBef>
                <a:buFontTx/>
                <a:buNone/>
              </a:pPr>
              <a:t>3</a:t>
            </a:fld>
            <a:endParaRPr lang="fr-CA" altLang="fr-FR" sz="1400">
              <a:ea typeface="ヒラギノ角ゴ Pro W3" charset="-128"/>
            </a:endParaRPr>
          </a:p>
        </p:txBody>
      </p:sp>
      <p:sp>
        <p:nvSpPr>
          <p:cNvPr id="19459" name="Placeholder 4">
            <a:extLst>
              <a:ext uri="{FF2B5EF4-FFF2-40B4-BE49-F238E27FC236}">
                <a16:creationId xmlns:a16="http://schemas.microsoft.com/office/drawing/2014/main" id="{C44017B4-48B6-4268-98D8-89CB1DC07846}"/>
              </a:ext>
            </a:extLst>
          </p:cNvPr>
          <p:cNvSpPr>
            <a:spLocks noGrp="1" noChangeArrowheads="1"/>
          </p:cNvSpPr>
          <p:nvPr>
            <p:ph idx="4294967295"/>
          </p:nvPr>
        </p:nvSpPr>
        <p:spPr>
          <a:xfrm>
            <a:off x="685800" y="2030803"/>
            <a:ext cx="7772400" cy="3660775"/>
          </a:xfrm>
        </p:spPr>
        <p:txBody>
          <a:bodyPr/>
          <a:lstStyle/>
          <a:p>
            <a:pPr marL="0" indent="0">
              <a:buFontTx/>
              <a:buNone/>
            </a:pPr>
            <a:r>
              <a:rPr lang="fr-CA" altLang="fr-FR" sz="1600" b="1" dirty="0"/>
              <a:t>OBJECTIF 9A – Décrire le processus de gestion des carrières</a:t>
            </a:r>
          </a:p>
          <a:p>
            <a:pPr marL="0" indent="0">
              <a:buFontTx/>
              <a:buNone/>
            </a:pPr>
            <a:r>
              <a:rPr lang="fr-CA" altLang="fr-FR" sz="1600" b="1" dirty="0"/>
              <a:t>9.1	</a:t>
            </a:r>
            <a:r>
              <a:rPr lang="fr-CA" altLang="fr-FR" sz="1600" dirty="0"/>
              <a:t>Le processus de gestion des carrières</a:t>
            </a:r>
          </a:p>
          <a:p>
            <a:pPr marL="0" indent="0">
              <a:buFontTx/>
              <a:buNone/>
            </a:pPr>
            <a:r>
              <a:rPr lang="fr-CA" altLang="fr-FR" sz="1600" b="1" dirty="0"/>
              <a:t>9.2	</a:t>
            </a:r>
            <a:r>
              <a:rPr lang="fr-CA" altLang="fr-FR" sz="1600" dirty="0"/>
              <a:t>Les aspects à considérer dans la gestion des carrières</a:t>
            </a:r>
          </a:p>
          <a:p>
            <a:pPr marL="0" indent="0">
              <a:buFontTx/>
              <a:buNone/>
            </a:pPr>
            <a:endParaRPr lang="fr-CA" altLang="fr-FR" sz="1600" b="1" dirty="0"/>
          </a:p>
          <a:p>
            <a:pPr marL="0" indent="0">
              <a:buFontTx/>
              <a:buNone/>
            </a:pPr>
            <a:r>
              <a:rPr lang="fr-CA" altLang="fr-FR" sz="1600" b="1" dirty="0"/>
              <a:t>OBJECTIF 9B – Expliquer les pratiques de la planification des carrières</a:t>
            </a:r>
          </a:p>
          <a:p>
            <a:pPr marL="0" indent="0">
              <a:buFontTx/>
              <a:buNone/>
            </a:pPr>
            <a:r>
              <a:rPr lang="fr-CA" altLang="fr-FR" sz="1600" b="1" dirty="0"/>
              <a:t>9.3	</a:t>
            </a:r>
            <a:r>
              <a:rPr lang="fr-CA" altLang="fr-FR" sz="1600" dirty="0"/>
              <a:t>La planification des carrières</a:t>
            </a:r>
            <a:endParaRPr lang="fr-CA" altLang="fr-FR" sz="1600" b="1" dirty="0"/>
          </a:p>
          <a:p>
            <a:pPr marL="0" indent="0">
              <a:buFontTx/>
              <a:buNone/>
            </a:pPr>
            <a:r>
              <a:rPr lang="fr-CA" altLang="fr-FR" sz="1600" b="1" dirty="0"/>
              <a:t>9.4	</a:t>
            </a:r>
            <a:r>
              <a:rPr lang="fr-CA" altLang="fr-FR" sz="1600" dirty="0"/>
              <a:t>Les pratiques visant la mise en œuvre des plans de carrière</a:t>
            </a:r>
          </a:p>
          <a:p>
            <a:pPr marL="0" indent="0">
              <a:buFontTx/>
              <a:buNone/>
            </a:pPr>
            <a:endParaRPr lang="fr-CA" altLang="fr-FR" sz="1600" dirty="0"/>
          </a:p>
          <a:p>
            <a:pPr marL="0" indent="0">
              <a:buFontTx/>
              <a:buNone/>
            </a:pPr>
            <a:r>
              <a:rPr lang="fr-CA" altLang="fr-FR" sz="1600" b="1" dirty="0"/>
              <a:t>OBJECTIF 9C – Distinguer les aspirations des employés selon le cycle de la vie professionnelle</a:t>
            </a:r>
          </a:p>
          <a:p>
            <a:pPr marL="0" indent="0">
              <a:buFontTx/>
              <a:buNone/>
            </a:pPr>
            <a:r>
              <a:rPr lang="fr-CA" altLang="fr-FR" sz="1600" b="1" dirty="0"/>
              <a:t>9.5	</a:t>
            </a:r>
            <a:r>
              <a:rPr lang="fr-CA" altLang="fr-FR" sz="1600" dirty="0"/>
              <a:t>Les aspirations de carrière en fonction du cycle de la vie professionnelle</a:t>
            </a:r>
            <a:endParaRPr lang="fr-CA" altLang="fr-FR" sz="1600" b="1" dirty="0"/>
          </a:p>
          <a:p>
            <a:pPr marL="0" indent="0">
              <a:buFontTx/>
              <a:buNone/>
            </a:pPr>
            <a:r>
              <a:rPr lang="fr-CA" altLang="fr-FR" sz="1600" b="1" dirty="0"/>
              <a:t>9.6	</a:t>
            </a:r>
            <a:r>
              <a:rPr lang="fr-CA" altLang="fr-FR" sz="1600" dirty="0"/>
              <a:t>L’évaluation de la gestion des carrières</a:t>
            </a:r>
          </a:p>
          <a:p>
            <a:pPr marL="0" indent="0">
              <a:buFontTx/>
              <a:buNone/>
            </a:pPr>
            <a:endParaRPr lang="fr-CA" altLang="fr-FR" sz="1600" b="1" dirty="0"/>
          </a:p>
          <a:p>
            <a:pPr marL="0" indent="0">
              <a:buFontTx/>
              <a:buNone/>
            </a:pPr>
            <a:endParaRPr lang="fr-CA" altLang="fr-FR" sz="1600" dirty="0"/>
          </a:p>
          <a:p>
            <a:pPr marL="0" indent="0">
              <a:buFontTx/>
              <a:buNone/>
            </a:pPr>
            <a:endParaRPr lang="fr-CA" altLang="fr-FR" sz="1600" b="1" dirty="0"/>
          </a:p>
          <a:p>
            <a:pPr marL="0" indent="0">
              <a:buFontTx/>
              <a:buNone/>
            </a:pPr>
            <a:endParaRPr lang="fr-CA" altLang="fr-FR" sz="1600" b="1" dirty="0"/>
          </a:p>
          <a:p>
            <a:pPr marL="0" indent="0">
              <a:buFontTx/>
              <a:buNone/>
            </a:pPr>
            <a:endParaRPr lang="fr-CA" altLang="fr-FR" sz="1600" b="1" dirty="0"/>
          </a:p>
          <a:p>
            <a:pPr marL="0" indent="0">
              <a:buFontTx/>
              <a:buNone/>
            </a:pPr>
            <a:endParaRPr lang="fr-CA" altLang="fr-FR" sz="1600" b="1" dirty="0"/>
          </a:p>
          <a:p>
            <a:pPr marL="0" indent="0">
              <a:buFontTx/>
              <a:buNone/>
            </a:pPr>
            <a:endParaRPr lang="fr-CA" altLang="fr-FR" sz="1600" b="1" dirty="0"/>
          </a:p>
          <a:p>
            <a:pPr marL="0" indent="0">
              <a:buFontTx/>
              <a:buNone/>
            </a:pPr>
            <a:endParaRPr lang="fr-CA" altLang="fr-FR" sz="1600" b="1" dirty="0"/>
          </a:p>
          <a:p>
            <a:pPr marL="0" indent="0">
              <a:buFontTx/>
              <a:buNone/>
            </a:pPr>
            <a:endParaRPr lang="fr-CA" altLang="fr-FR" sz="1600" b="1" dirty="0"/>
          </a:p>
          <a:p>
            <a:pPr marL="0" indent="0" eaLnBrk="1" hangingPunct="1">
              <a:spcBef>
                <a:spcPts val="800"/>
              </a:spcBef>
              <a:buFontTx/>
              <a:buNone/>
            </a:pPr>
            <a:endParaRPr lang="fr-CA" altLang="fr-FR" sz="1600" dirty="0"/>
          </a:p>
        </p:txBody>
      </p:sp>
      <p:sp>
        <p:nvSpPr>
          <p:cNvPr id="19460" name="Placeholder 1030">
            <a:extLst>
              <a:ext uri="{FF2B5EF4-FFF2-40B4-BE49-F238E27FC236}">
                <a16:creationId xmlns:a16="http://schemas.microsoft.com/office/drawing/2014/main" id="{8896E10A-1B21-4532-8DD8-07E8167C8EE8}"/>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Plan de chapitre</a:t>
            </a:r>
          </a:p>
        </p:txBody>
      </p:sp>
      <p:sp>
        <p:nvSpPr>
          <p:cNvPr id="19461" name="Placeholder 2">
            <a:extLst>
              <a:ext uri="{FF2B5EF4-FFF2-40B4-BE49-F238E27FC236}">
                <a16:creationId xmlns:a16="http://schemas.microsoft.com/office/drawing/2014/main" id="{5BED0F76-689C-4554-8CBD-BE18046CCF7C}"/>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19462" name="ZoneTexte 5">
            <a:extLst>
              <a:ext uri="{FF2B5EF4-FFF2-40B4-BE49-F238E27FC236}">
                <a16:creationId xmlns:a16="http://schemas.microsoft.com/office/drawing/2014/main" id="{E6AD65E5-ABE2-4CF2-835F-5302EE133595}"/>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Slide Number Placeholder 6">
            <a:extLst>
              <a:ext uri="{FF2B5EF4-FFF2-40B4-BE49-F238E27FC236}">
                <a16:creationId xmlns:a16="http://schemas.microsoft.com/office/drawing/2014/main" id="{4F0C2434-0844-4A14-8D37-9CE219DBFC5D}"/>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5E75A5AF-B6A0-4EC8-B795-C41B2638085F}" type="slidenum">
              <a:rPr lang="fr-CA" altLang="fr-FR" sz="1400">
                <a:ea typeface="ヒラギノ角ゴ Pro W3" charset="-128"/>
              </a:rPr>
              <a:pPr algn="r">
                <a:spcBef>
                  <a:spcPct val="0"/>
                </a:spcBef>
                <a:buFontTx/>
                <a:buNone/>
              </a:pPr>
              <a:t>30</a:t>
            </a:fld>
            <a:endParaRPr lang="fr-CA" altLang="fr-FR" sz="1400">
              <a:ea typeface="ヒラギノ角ゴ Pro W3" charset="-128"/>
            </a:endParaRPr>
          </a:p>
        </p:txBody>
      </p:sp>
      <p:sp>
        <p:nvSpPr>
          <p:cNvPr id="70659" name="Placeholder 1030">
            <a:extLst>
              <a:ext uri="{FF2B5EF4-FFF2-40B4-BE49-F238E27FC236}">
                <a16:creationId xmlns:a16="http://schemas.microsoft.com/office/drawing/2014/main" id="{1DF0D844-21D4-4BBC-B2AC-238CB920EF84}"/>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9.6 L’évaluation de la gestion des carrières</a:t>
            </a:r>
          </a:p>
        </p:txBody>
      </p:sp>
      <p:sp>
        <p:nvSpPr>
          <p:cNvPr id="70660" name="Placeholder 2">
            <a:extLst>
              <a:ext uri="{FF2B5EF4-FFF2-40B4-BE49-F238E27FC236}">
                <a16:creationId xmlns:a16="http://schemas.microsoft.com/office/drawing/2014/main" id="{9EE107A1-BD42-4C54-8EED-048948B9818E}"/>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70661" name="ZoneTexte 5">
            <a:extLst>
              <a:ext uri="{FF2B5EF4-FFF2-40B4-BE49-F238E27FC236}">
                <a16:creationId xmlns:a16="http://schemas.microsoft.com/office/drawing/2014/main" id="{2060B04F-4316-4EFA-8479-5D1FF64A2259}"/>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70662" name="Placeholder 2">
            <a:extLst>
              <a:ext uri="{FF2B5EF4-FFF2-40B4-BE49-F238E27FC236}">
                <a16:creationId xmlns:a16="http://schemas.microsoft.com/office/drawing/2014/main" id="{44EDD8FE-FD20-4078-9CA8-399DA3354756}"/>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9.5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9" name="Espace réservé du contenu 3">
            <a:extLst>
              <a:ext uri="{FF2B5EF4-FFF2-40B4-BE49-F238E27FC236}">
                <a16:creationId xmlns:a16="http://schemas.microsoft.com/office/drawing/2014/main" id="{0D49559E-706D-414B-9038-9A2ADBEC746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1949451"/>
            <a:ext cx="7505700" cy="4305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6" name="Rectangle 9">
            <a:extLst>
              <a:ext uri="{FF2B5EF4-FFF2-40B4-BE49-F238E27FC236}">
                <a16:creationId xmlns:a16="http://schemas.microsoft.com/office/drawing/2014/main" id="{A82A96D9-1EE0-4FDB-AA94-6ADFFA46BBE7}"/>
              </a:ext>
            </a:extLst>
          </p:cNvPr>
          <p:cNvSpPr>
            <a:spLocks noChangeArrowheads="1"/>
          </p:cNvSpPr>
          <p:nvPr/>
        </p:nvSpPr>
        <p:spPr bwMode="auto">
          <a:xfrm>
            <a:off x="0" y="0"/>
            <a:ext cx="9251950" cy="6858000"/>
          </a:xfrm>
          <a:prstGeom prst="rect">
            <a:avLst/>
          </a:prstGeom>
          <a:solidFill>
            <a:srgbClr val="C9CB34"/>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endParaRPr lang="fr-FR" altLang="fr-FR" sz="2400">
              <a:ea typeface="ヒラギノ角ゴ Pro W3" charset="-128"/>
            </a:endParaRPr>
          </a:p>
        </p:txBody>
      </p:sp>
      <p:sp>
        <p:nvSpPr>
          <p:cNvPr id="72707" name="Slide Number Placeholder 6">
            <a:extLst>
              <a:ext uri="{FF2B5EF4-FFF2-40B4-BE49-F238E27FC236}">
                <a16:creationId xmlns:a16="http://schemas.microsoft.com/office/drawing/2014/main" id="{99AF0268-DE53-4913-A05F-6BB5F5310C93}"/>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4685F97D-8AF8-4AE9-B4EC-9A6110025C5C}" type="slidenum">
              <a:rPr lang="fr-CA" altLang="fr-FR" sz="1400">
                <a:solidFill>
                  <a:schemeClr val="bg1"/>
                </a:solidFill>
                <a:ea typeface="ヒラギノ角ゴ Pro W3" charset="-128"/>
              </a:rPr>
              <a:pPr algn="r">
                <a:spcBef>
                  <a:spcPct val="0"/>
                </a:spcBef>
                <a:buFontTx/>
                <a:buNone/>
              </a:pPr>
              <a:t>31</a:t>
            </a:fld>
            <a:endParaRPr lang="fr-CA" altLang="fr-FR" sz="1400">
              <a:solidFill>
                <a:schemeClr val="bg1"/>
              </a:solidFill>
              <a:ea typeface="ヒラギノ角ゴ Pro W3" charset="-128"/>
            </a:endParaRPr>
          </a:p>
        </p:txBody>
      </p:sp>
      <p:pic>
        <p:nvPicPr>
          <p:cNvPr id="72712" name="Image 2">
            <a:extLst>
              <a:ext uri="{FF2B5EF4-FFF2-40B4-BE49-F238E27FC236}">
                <a16:creationId xmlns:a16="http://schemas.microsoft.com/office/drawing/2014/main" id="{2B7C36C3-A5AE-46F3-B293-2068F6E9C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 y="233363"/>
            <a:ext cx="7537450" cy="6162675"/>
          </a:xfrm>
          <a:prstGeom prst="rect">
            <a:avLst/>
          </a:prstGeom>
          <a:noFill/>
          <a:ln>
            <a:noFill/>
          </a:ln>
          <a:effectLst>
            <a:outerShdw blurRad="50800" dist="63500" dir="2700000" algn="tl" rotWithShape="0">
              <a:srgbClr val="000000">
                <a:alpha val="51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Slide Number Placeholder 6">
            <a:extLst>
              <a:ext uri="{FF2B5EF4-FFF2-40B4-BE49-F238E27FC236}">
                <a16:creationId xmlns:a16="http://schemas.microsoft.com/office/drawing/2014/main" id="{226D9F3C-7C00-4B38-B1F5-EF63145F2B18}"/>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92AB2742-C491-4CD0-9E80-E2C9C7C58853}" type="slidenum">
              <a:rPr lang="fr-CA" altLang="fr-FR" sz="1400">
                <a:ea typeface="ヒラギノ角ゴ Pro W3" charset="-128"/>
              </a:rPr>
              <a:pPr algn="r">
                <a:spcBef>
                  <a:spcPct val="0"/>
                </a:spcBef>
                <a:buFontTx/>
                <a:buNone/>
              </a:pPr>
              <a:t>4</a:t>
            </a:fld>
            <a:endParaRPr lang="fr-CA" altLang="fr-FR" sz="1400">
              <a:ea typeface="ヒラギノ角ゴ Pro W3" charset="-128"/>
            </a:endParaRPr>
          </a:p>
        </p:txBody>
      </p:sp>
      <p:sp>
        <p:nvSpPr>
          <p:cNvPr id="21507" name="Placeholder 1030">
            <a:extLst>
              <a:ext uri="{FF2B5EF4-FFF2-40B4-BE49-F238E27FC236}">
                <a16:creationId xmlns:a16="http://schemas.microsoft.com/office/drawing/2014/main" id="{7D557096-A51F-4FF4-9768-44E0B8120A72}"/>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9.1 Le processus de gestion des carrières</a:t>
            </a:r>
          </a:p>
        </p:txBody>
      </p:sp>
      <p:sp>
        <p:nvSpPr>
          <p:cNvPr id="21508" name="Placeholder 2">
            <a:extLst>
              <a:ext uri="{FF2B5EF4-FFF2-40B4-BE49-F238E27FC236}">
                <a16:creationId xmlns:a16="http://schemas.microsoft.com/office/drawing/2014/main" id="{07C7982B-134B-4CED-81F0-6ADE599644EA}"/>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21509" name="ZoneTexte 5">
            <a:extLst>
              <a:ext uri="{FF2B5EF4-FFF2-40B4-BE49-F238E27FC236}">
                <a16:creationId xmlns:a16="http://schemas.microsoft.com/office/drawing/2014/main" id="{63FDA51E-1FFD-45A3-A4FD-E3C2A2E8FFEB}"/>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21510" name="Rectangle 4">
            <a:extLst>
              <a:ext uri="{FF2B5EF4-FFF2-40B4-BE49-F238E27FC236}">
                <a16:creationId xmlns:a16="http://schemas.microsoft.com/office/drawing/2014/main" id="{7C9BB742-439E-4555-BDAE-D73F992DBF56}"/>
              </a:ext>
            </a:extLst>
          </p:cNvPr>
          <p:cNvSpPr txBox="1">
            <a:spLocks noChangeArrowheads="1"/>
          </p:cNvSpPr>
          <p:nvPr/>
        </p:nvSpPr>
        <p:spPr bwMode="auto">
          <a:xfrm>
            <a:off x="655638" y="2349500"/>
            <a:ext cx="391636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lnSpc>
                <a:spcPct val="90000"/>
              </a:lnSpc>
              <a:spcAft>
                <a:spcPct val="30000"/>
              </a:spcAft>
              <a:buFont typeface="Times New Roman" panose="02020603050405020304" pitchFamily="18" charset="0"/>
              <a:buChar char="•"/>
            </a:pPr>
            <a:r>
              <a:rPr lang="fr-CA" altLang="fr-FR" sz="1600"/>
              <a:t>La gestion des carrières correspond à la gestion des mouvements de main-d</a:t>
            </a:r>
            <a:r>
              <a:rPr lang="fr-FR" altLang="fr-FR" sz="1600"/>
              <a:t>’</a:t>
            </a:r>
            <a:r>
              <a:rPr lang="fr-CA" altLang="ja-JP" sz="1600"/>
              <a:t>œuvre dans l</a:t>
            </a:r>
            <a:r>
              <a:rPr lang="fr-FR" altLang="fr-FR" sz="1600"/>
              <a:t>’</a:t>
            </a:r>
            <a:r>
              <a:rPr lang="fr-CA" altLang="ja-JP" sz="1600"/>
              <a:t>organisation, depuis l</a:t>
            </a:r>
            <a:r>
              <a:rPr lang="fr-FR" altLang="fr-FR" sz="1600"/>
              <a:t>’</a:t>
            </a:r>
            <a:r>
              <a:rPr lang="fr-CA" altLang="ja-JP" sz="1600"/>
              <a:t>entrée des personnes jusqu</a:t>
            </a:r>
            <a:r>
              <a:rPr lang="fr-FR" altLang="fr-FR" sz="1600"/>
              <a:t>’</a:t>
            </a:r>
            <a:r>
              <a:rPr lang="fr-CA" altLang="ja-JP" sz="1600"/>
              <a:t>à leur départ. </a:t>
            </a:r>
          </a:p>
          <a:p>
            <a:pPr eaLnBrk="1" hangingPunct="1">
              <a:lnSpc>
                <a:spcPct val="90000"/>
              </a:lnSpc>
              <a:spcAft>
                <a:spcPct val="30000"/>
              </a:spcAft>
              <a:buFont typeface="Times New Roman" panose="02020603050405020304" pitchFamily="18" charset="0"/>
              <a:buChar char="•"/>
            </a:pPr>
            <a:r>
              <a:rPr lang="fr-CA" altLang="fr-FR" sz="1600"/>
              <a:t>Elle comprend : la planification des effectifs, la planification de la relève, le recrutement et la sélection, l</a:t>
            </a:r>
            <a:r>
              <a:rPr lang="fr-FR" altLang="fr-FR" sz="1600"/>
              <a:t>’</a:t>
            </a:r>
            <a:r>
              <a:rPr lang="fr-CA" altLang="ja-JP" sz="1600"/>
              <a:t>attrition, la gestion de la mobilité interne, les programmes de soutien dont la formation, le développement, l</a:t>
            </a:r>
            <a:r>
              <a:rPr lang="fr-FR" altLang="fr-FR" sz="1600"/>
              <a:t>’</a:t>
            </a:r>
            <a:r>
              <a:rPr lang="fr-CA" altLang="ja-JP" sz="1600"/>
              <a:t>accueil et l</a:t>
            </a:r>
            <a:r>
              <a:rPr lang="fr-FR" altLang="fr-FR" sz="1600"/>
              <a:t>’</a:t>
            </a:r>
            <a:r>
              <a:rPr lang="fr-CA" altLang="ja-JP" sz="1600"/>
              <a:t>intégration. </a:t>
            </a:r>
          </a:p>
          <a:p>
            <a:pPr eaLnBrk="1" hangingPunct="1">
              <a:lnSpc>
                <a:spcPct val="90000"/>
              </a:lnSpc>
              <a:spcAft>
                <a:spcPct val="30000"/>
              </a:spcAft>
              <a:buFont typeface="Times New Roman" panose="02020603050405020304" pitchFamily="18" charset="0"/>
              <a:buChar char="•"/>
            </a:pPr>
            <a:r>
              <a:rPr lang="fr-CA" altLang="fr-FR" sz="1600"/>
              <a:t>Elle empiète sur d</a:t>
            </a:r>
            <a:r>
              <a:rPr lang="fr-FR" altLang="fr-FR" sz="1600"/>
              <a:t>’</a:t>
            </a:r>
            <a:r>
              <a:rPr lang="fr-CA" altLang="ja-JP" sz="1600"/>
              <a:t>autres fonctions de gestion, telles que la planification des ressources humaines, la formation et l</a:t>
            </a:r>
            <a:r>
              <a:rPr lang="fr-FR" altLang="fr-FR" sz="1600"/>
              <a:t>’</a:t>
            </a:r>
            <a:r>
              <a:rPr lang="fr-CA" altLang="ja-JP" sz="1600"/>
              <a:t>aide aux employés.</a:t>
            </a:r>
            <a:endParaRPr lang="fr-CA" altLang="fr-FR" sz="2000">
              <a:latin typeface="Times New Roman" panose="02020603050405020304" pitchFamily="18" charset="0"/>
            </a:endParaRPr>
          </a:p>
        </p:txBody>
      </p:sp>
      <p:sp>
        <p:nvSpPr>
          <p:cNvPr id="21511" name="Rectangle 5">
            <a:extLst>
              <a:ext uri="{FF2B5EF4-FFF2-40B4-BE49-F238E27FC236}">
                <a16:creationId xmlns:a16="http://schemas.microsoft.com/office/drawing/2014/main" id="{0665ADD3-99C4-4A17-9A3B-8B9E75E824A3}"/>
              </a:ext>
            </a:extLst>
          </p:cNvPr>
          <p:cNvSpPr txBox="1">
            <a:spLocks noChangeArrowheads="1"/>
          </p:cNvSpPr>
          <p:nvPr/>
        </p:nvSpPr>
        <p:spPr bwMode="auto">
          <a:xfrm>
            <a:off x="4602163" y="2349500"/>
            <a:ext cx="3856037"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lnSpc>
                <a:spcPct val="90000"/>
              </a:lnSpc>
              <a:spcAft>
                <a:spcPct val="30000"/>
              </a:spcAft>
              <a:buFont typeface="Times New Roman" panose="02020603050405020304" pitchFamily="18" charset="0"/>
              <a:buChar char="•"/>
            </a:pPr>
            <a:r>
              <a:rPr lang="fr-CA" altLang="fr-FR" sz="1600"/>
              <a:t>La gestion des carrières se limite aux activités organisationnelles qui favorisent la conception des plans de carrière et leur mise en œuvre. </a:t>
            </a:r>
          </a:p>
          <a:p>
            <a:pPr eaLnBrk="1" hangingPunct="1">
              <a:lnSpc>
                <a:spcPct val="90000"/>
              </a:lnSpc>
              <a:spcAft>
                <a:spcPct val="30000"/>
              </a:spcAft>
              <a:buFont typeface="Times New Roman" panose="02020603050405020304" pitchFamily="18" charset="0"/>
              <a:buChar char="•"/>
            </a:pPr>
            <a:r>
              <a:rPr lang="fr-CA" altLang="fr-FR" sz="1600"/>
              <a:t>Elle exclut non seulement les activités de recrutement, de gestion des départs et de planification des ressources humaines, mais aussi les activités de dotation qui constituent le pivot de la vision élargie. </a:t>
            </a:r>
          </a:p>
          <a:p>
            <a:pPr eaLnBrk="1" hangingPunct="1">
              <a:lnSpc>
                <a:spcPct val="90000"/>
              </a:lnSpc>
              <a:spcAft>
                <a:spcPct val="30000"/>
              </a:spcAft>
              <a:buFont typeface="Times New Roman" panose="02020603050405020304" pitchFamily="18" charset="0"/>
              <a:buChar char="•"/>
            </a:pPr>
            <a:r>
              <a:rPr lang="fr-CA" altLang="fr-FR" sz="1600"/>
              <a:t>Elle constitue une composante importante d</a:t>
            </a:r>
            <a:r>
              <a:rPr lang="fr-FR" altLang="fr-FR" sz="1600"/>
              <a:t>’</a:t>
            </a:r>
            <a:r>
              <a:rPr lang="fr-CA" altLang="ja-JP" sz="1600"/>
              <a:t>un système de gestion globale intégré dans le développement des carrières.</a:t>
            </a:r>
            <a:endParaRPr lang="fr-CA" altLang="fr-FR" sz="2000">
              <a:latin typeface="Times New Roman" panose="02020603050405020304" pitchFamily="18" charset="0"/>
            </a:endParaRPr>
          </a:p>
        </p:txBody>
      </p:sp>
      <p:sp>
        <p:nvSpPr>
          <p:cNvPr id="21512" name="Espace réservé du texte 3">
            <a:extLst>
              <a:ext uri="{FF2B5EF4-FFF2-40B4-BE49-F238E27FC236}">
                <a16:creationId xmlns:a16="http://schemas.microsoft.com/office/drawing/2014/main" id="{B0DB5DEB-F1FB-4450-8A8E-BF0D83CEE891}"/>
              </a:ext>
            </a:extLst>
          </p:cNvPr>
          <p:cNvSpPr>
            <a:spLocks/>
          </p:cNvSpPr>
          <p:nvPr/>
        </p:nvSpPr>
        <p:spPr bwMode="auto">
          <a:xfrm>
            <a:off x="655638" y="1866900"/>
            <a:ext cx="34671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ts val="800"/>
              </a:spcBef>
              <a:buFontTx/>
              <a:buNone/>
            </a:pPr>
            <a:r>
              <a:rPr lang="fr-CA" altLang="fr-FR" sz="1800" b="1" i="1">
                <a:ea typeface="ＭＳ Ｐゴシック" panose="020B0600070205080204" pitchFamily="34" charset="-128"/>
              </a:rPr>
              <a:t>Une vision élargie...</a:t>
            </a:r>
          </a:p>
        </p:txBody>
      </p:sp>
      <p:sp>
        <p:nvSpPr>
          <p:cNvPr id="21513" name="Espace réservé du texte 5">
            <a:extLst>
              <a:ext uri="{FF2B5EF4-FFF2-40B4-BE49-F238E27FC236}">
                <a16:creationId xmlns:a16="http://schemas.microsoft.com/office/drawing/2014/main" id="{783E602E-0B7D-4127-B270-87980EB984B2}"/>
              </a:ext>
            </a:extLst>
          </p:cNvPr>
          <p:cNvSpPr>
            <a:spLocks/>
          </p:cNvSpPr>
          <p:nvPr/>
        </p:nvSpPr>
        <p:spPr bwMode="auto">
          <a:xfrm>
            <a:off x="4602163" y="1866900"/>
            <a:ext cx="4041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buFont typeface="Times New Roman" panose="02020603050405020304" pitchFamily="18" charset="0"/>
              <a:buNone/>
            </a:pPr>
            <a:r>
              <a:rPr lang="fr-CA" altLang="fr-FR" sz="1800" b="1" i="1">
                <a:ea typeface="ＭＳ Ｐゴシック" panose="020B0600070205080204" pitchFamily="34" charset="-128"/>
                <a:cs typeface="Arial" panose="020B0604020202020204" pitchFamily="34" charset="0"/>
              </a:rPr>
              <a:t>Une vision étroite…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Slide Number Placeholder 6">
            <a:extLst>
              <a:ext uri="{FF2B5EF4-FFF2-40B4-BE49-F238E27FC236}">
                <a16:creationId xmlns:a16="http://schemas.microsoft.com/office/drawing/2014/main" id="{75D44C61-D651-4629-8272-CEC8AA9743B4}"/>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AE2154A4-94B2-4BBA-B245-A1139D68B11D}" type="slidenum">
              <a:rPr lang="fr-CA" altLang="fr-FR" sz="1400">
                <a:ea typeface="ヒラギノ角ゴ Pro W3" charset="-128"/>
              </a:rPr>
              <a:pPr algn="r">
                <a:spcBef>
                  <a:spcPct val="0"/>
                </a:spcBef>
                <a:buFontTx/>
                <a:buNone/>
              </a:pPr>
              <a:t>5</a:t>
            </a:fld>
            <a:endParaRPr lang="fr-CA" altLang="fr-FR" sz="1400">
              <a:ea typeface="ヒラギノ角ゴ Pro W3" charset="-128"/>
            </a:endParaRPr>
          </a:p>
        </p:txBody>
      </p:sp>
      <p:sp>
        <p:nvSpPr>
          <p:cNvPr id="23556" name="Placeholder 1030">
            <a:extLst>
              <a:ext uri="{FF2B5EF4-FFF2-40B4-BE49-F238E27FC236}">
                <a16:creationId xmlns:a16="http://schemas.microsoft.com/office/drawing/2014/main" id="{B87DCECC-C145-4F71-AEE9-5142807839E2}"/>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Au carrefour des besoins organisationnels et individuels</a:t>
            </a:r>
          </a:p>
        </p:txBody>
      </p:sp>
      <p:sp>
        <p:nvSpPr>
          <p:cNvPr id="23557" name="Placeholder 2">
            <a:extLst>
              <a:ext uri="{FF2B5EF4-FFF2-40B4-BE49-F238E27FC236}">
                <a16:creationId xmlns:a16="http://schemas.microsoft.com/office/drawing/2014/main" id="{15178282-0692-4B74-A8E5-A38862BE916A}"/>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23558" name="ZoneTexte 5">
            <a:extLst>
              <a:ext uri="{FF2B5EF4-FFF2-40B4-BE49-F238E27FC236}">
                <a16:creationId xmlns:a16="http://schemas.microsoft.com/office/drawing/2014/main" id="{C69A9FD0-0049-47FF-8920-CE36C54E0C55}"/>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pic>
        <p:nvPicPr>
          <p:cNvPr id="23559" name="Espace réservé du contenu 7">
            <a:extLst>
              <a:ext uri="{FF2B5EF4-FFF2-40B4-BE49-F238E27FC236}">
                <a16:creationId xmlns:a16="http://schemas.microsoft.com/office/drawing/2014/main" id="{E4F98CBD-B922-4650-957E-835FD45FBE2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2138363"/>
            <a:ext cx="6696075" cy="4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Placeholder 2">
            <a:extLst>
              <a:ext uri="{FF2B5EF4-FFF2-40B4-BE49-F238E27FC236}">
                <a16:creationId xmlns:a16="http://schemas.microsoft.com/office/drawing/2014/main" id="{C491F39F-2629-4277-A7C4-CA63EDDDDD8B}"/>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9.1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602" name="Slide Number Placeholder 6">
            <a:extLst>
              <a:ext uri="{FF2B5EF4-FFF2-40B4-BE49-F238E27FC236}">
                <a16:creationId xmlns:a16="http://schemas.microsoft.com/office/drawing/2014/main" id="{28939BF4-1943-45E5-87C2-F6BAAF84A094}"/>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8720C06F-6C28-420D-933C-97EA26C12CB6}" type="slidenum">
              <a:rPr lang="fr-CA" altLang="fr-FR" sz="1400">
                <a:ea typeface="ヒラギノ角ゴ Pro W3" charset="-128"/>
              </a:rPr>
              <a:pPr algn="r">
                <a:spcBef>
                  <a:spcPct val="0"/>
                </a:spcBef>
                <a:buFontTx/>
                <a:buNone/>
              </a:pPr>
              <a:t>6</a:t>
            </a:fld>
            <a:endParaRPr lang="fr-CA" altLang="fr-FR" sz="1400">
              <a:ea typeface="ヒラギノ角ゴ Pro W3" charset="-128"/>
            </a:endParaRPr>
          </a:p>
        </p:txBody>
      </p:sp>
      <p:sp>
        <p:nvSpPr>
          <p:cNvPr id="25604" name="Placeholder 1030">
            <a:extLst>
              <a:ext uri="{FF2B5EF4-FFF2-40B4-BE49-F238E27FC236}">
                <a16:creationId xmlns:a16="http://schemas.microsoft.com/office/drawing/2014/main" id="{810DFCB8-3127-418D-93AD-3C7B420FFD04}"/>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Une activité qui dépend de bien d’autres</a:t>
            </a:r>
          </a:p>
        </p:txBody>
      </p:sp>
      <p:sp>
        <p:nvSpPr>
          <p:cNvPr id="25605" name="Placeholder 2">
            <a:extLst>
              <a:ext uri="{FF2B5EF4-FFF2-40B4-BE49-F238E27FC236}">
                <a16:creationId xmlns:a16="http://schemas.microsoft.com/office/drawing/2014/main" id="{0D5380AD-087A-4DB4-B7A2-1CE6F453CC52}"/>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25606" name="ZoneTexte 5">
            <a:extLst>
              <a:ext uri="{FF2B5EF4-FFF2-40B4-BE49-F238E27FC236}">
                <a16:creationId xmlns:a16="http://schemas.microsoft.com/office/drawing/2014/main" id="{F5534199-9898-4D3A-B4CE-EB9527E175D0}"/>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25607" name="Placeholder 2">
            <a:extLst>
              <a:ext uri="{FF2B5EF4-FFF2-40B4-BE49-F238E27FC236}">
                <a16:creationId xmlns:a16="http://schemas.microsoft.com/office/drawing/2014/main" id="{F0D39FE2-CF4C-4F58-BF3B-AB79F94803E9}"/>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9.1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pic>
        <p:nvPicPr>
          <p:cNvPr id="25608" name="Espace réservé du contenu 3">
            <a:extLst>
              <a:ext uri="{FF2B5EF4-FFF2-40B4-BE49-F238E27FC236}">
                <a16:creationId xmlns:a16="http://schemas.microsoft.com/office/drawing/2014/main" id="{B7AF4F9D-2B81-4AB7-8F15-6F93E097893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5" y="1935163"/>
            <a:ext cx="65976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14">
            <a:extLst>
              <a:ext uri="{FF2B5EF4-FFF2-40B4-BE49-F238E27FC236}">
                <a16:creationId xmlns:a16="http://schemas.microsoft.com/office/drawing/2014/main" id="{01AF21A7-F4F2-429B-AC17-B3BFFCED0241}"/>
              </a:ext>
            </a:extLst>
          </p:cNvPr>
          <p:cNvSpPr>
            <a:spLocks noChangeArrowheads="1"/>
          </p:cNvSpPr>
          <p:nvPr/>
        </p:nvSpPr>
        <p:spPr bwMode="auto">
          <a:xfrm>
            <a:off x="0" y="0"/>
            <a:ext cx="9251950" cy="6858000"/>
          </a:xfrm>
          <a:prstGeom prst="rect">
            <a:avLst/>
          </a:prstGeom>
          <a:solidFill>
            <a:srgbClr val="C9CB34"/>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eaLnBrk="1" hangingPunct="1">
              <a:spcBef>
                <a:spcPct val="0"/>
              </a:spcBef>
              <a:buFontTx/>
              <a:buNone/>
            </a:pPr>
            <a:endParaRPr lang="fr-FR" altLang="fr-FR" sz="2400">
              <a:ea typeface="ヒラギノ角ゴ Pro W3" charset="-128"/>
            </a:endParaRPr>
          </a:p>
        </p:txBody>
      </p:sp>
      <p:sp>
        <p:nvSpPr>
          <p:cNvPr id="27651" name="Slide Number Placeholder 6">
            <a:extLst>
              <a:ext uri="{FF2B5EF4-FFF2-40B4-BE49-F238E27FC236}">
                <a16:creationId xmlns:a16="http://schemas.microsoft.com/office/drawing/2014/main" id="{BF3FBF16-B9B8-40E0-A9A3-F0C82FDA7851}"/>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D89F2C53-A279-44FF-8401-3216088BBBBF}" type="slidenum">
              <a:rPr lang="fr-CA" altLang="fr-FR" sz="1400">
                <a:solidFill>
                  <a:schemeClr val="bg1"/>
                </a:solidFill>
                <a:ea typeface="ヒラギノ角ゴ Pro W3" charset="-128"/>
              </a:rPr>
              <a:pPr algn="r">
                <a:spcBef>
                  <a:spcPct val="0"/>
                </a:spcBef>
                <a:buFontTx/>
                <a:buNone/>
              </a:pPr>
              <a:t>7</a:t>
            </a:fld>
            <a:endParaRPr lang="fr-CA" altLang="fr-FR" sz="1400">
              <a:solidFill>
                <a:schemeClr val="bg1"/>
              </a:solidFill>
              <a:ea typeface="ヒラギノ角ゴ Pro W3" charset="-128"/>
            </a:endParaRPr>
          </a:p>
        </p:txBody>
      </p:sp>
      <p:pic>
        <p:nvPicPr>
          <p:cNvPr id="27652" name="Espace réservé du contenu 6">
            <a:extLst>
              <a:ext uri="{FF2B5EF4-FFF2-40B4-BE49-F238E27FC236}">
                <a16:creationId xmlns:a16="http://schemas.microsoft.com/office/drawing/2014/main" id="{6D816696-B058-4B02-8198-C87FE03D5D40}"/>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r="24"/>
          <a:stretch>
            <a:fillRect/>
          </a:stretch>
        </p:blipFill>
        <p:spPr>
          <a:xfrm>
            <a:off x="1576388" y="381000"/>
            <a:ext cx="6019800" cy="6154738"/>
          </a:xfrm>
          <a:solidFill>
            <a:schemeClr val="accent2"/>
          </a:solid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15F9EAA4-B3D2-43D3-8E69-6E311BEDDFEF}"/>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97C9CEC1-A2B9-40E7-BEB0-09A99625F1F0}" type="slidenum">
              <a:rPr lang="fr-CA" altLang="fr-FR" sz="1400">
                <a:ea typeface="ヒラギノ角ゴ Pro W3" charset="-128"/>
              </a:rPr>
              <a:pPr algn="r">
                <a:spcBef>
                  <a:spcPct val="0"/>
                </a:spcBef>
                <a:buFontTx/>
                <a:buNone/>
              </a:pPr>
              <a:t>8</a:t>
            </a:fld>
            <a:endParaRPr lang="fr-CA" altLang="fr-FR" sz="1400">
              <a:ea typeface="ヒラギノ角ゴ Pro W3" charset="-128"/>
            </a:endParaRPr>
          </a:p>
        </p:txBody>
      </p:sp>
      <p:sp>
        <p:nvSpPr>
          <p:cNvPr id="29700" name="Placeholder 1030">
            <a:extLst>
              <a:ext uri="{FF2B5EF4-FFF2-40B4-BE49-F238E27FC236}">
                <a16:creationId xmlns:a16="http://schemas.microsoft.com/office/drawing/2014/main" id="{2A478370-0034-48C2-901B-2A2E910E9C23}"/>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9.2 Les aspects à considerer dans la gestion des </a:t>
            </a:r>
            <a:br>
              <a:rPr lang="en-US" altLang="fr-FR" sz="2400" b="1"/>
            </a:br>
            <a:r>
              <a:rPr lang="en-US" altLang="fr-FR" sz="2400" b="1"/>
              <a:t>      carrières</a:t>
            </a:r>
          </a:p>
        </p:txBody>
      </p:sp>
      <p:sp>
        <p:nvSpPr>
          <p:cNvPr id="29701" name="Placeholder 2">
            <a:extLst>
              <a:ext uri="{FF2B5EF4-FFF2-40B4-BE49-F238E27FC236}">
                <a16:creationId xmlns:a16="http://schemas.microsoft.com/office/drawing/2014/main" id="{3BBF4FB9-A563-4AAB-B964-D50B2F2E4DA3}"/>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29702" name="ZoneTexte 5">
            <a:extLst>
              <a:ext uri="{FF2B5EF4-FFF2-40B4-BE49-F238E27FC236}">
                <a16:creationId xmlns:a16="http://schemas.microsoft.com/office/drawing/2014/main" id="{222297E9-D4E0-442F-B04C-3EC0937069F8}"/>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29703" name="Placeholder 2">
            <a:extLst>
              <a:ext uri="{FF2B5EF4-FFF2-40B4-BE49-F238E27FC236}">
                <a16:creationId xmlns:a16="http://schemas.microsoft.com/office/drawing/2014/main" id="{DB1E58F5-0A4F-466E-A4A9-53EE220A4081}"/>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endParaRPr lang="en-US" altLang="fr-FR" sz="1200" i="1">
              <a:solidFill>
                <a:schemeClr val="tx2"/>
              </a:solidFill>
              <a:ea typeface="ヒラギノ角ゴ Pro W3" charset="-128"/>
            </a:endParaRPr>
          </a:p>
        </p:txBody>
      </p:sp>
      <p:pic>
        <p:nvPicPr>
          <p:cNvPr id="29704" name="Espace réservé du contenu 3">
            <a:extLst>
              <a:ext uri="{FF2B5EF4-FFF2-40B4-BE49-F238E27FC236}">
                <a16:creationId xmlns:a16="http://schemas.microsoft.com/office/drawing/2014/main" id="{6FEFD186-C681-4367-B288-149C4DBA744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363788"/>
            <a:ext cx="63595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Slide Number Placeholder 6">
            <a:extLst>
              <a:ext uri="{FF2B5EF4-FFF2-40B4-BE49-F238E27FC236}">
                <a16:creationId xmlns:a16="http://schemas.microsoft.com/office/drawing/2014/main" id="{E457E09B-439B-459F-93BF-7192C5455917}"/>
              </a:ext>
            </a:extLst>
          </p:cNvPr>
          <p:cNvSpPr txBox="1">
            <a:spLocks noGrp="1"/>
          </p:cNvSpPr>
          <p:nvPr/>
        </p:nvSpPr>
        <p:spPr bwMode="auto">
          <a:xfrm>
            <a:off x="6569075" y="6396038"/>
            <a:ext cx="205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a:spcBef>
                <a:spcPct val="0"/>
              </a:spcBef>
              <a:buFontTx/>
              <a:buNone/>
            </a:pPr>
            <a:fld id="{C138037B-7A9B-4071-B277-03434E363A12}" type="slidenum">
              <a:rPr lang="fr-CA" altLang="fr-FR" sz="1400">
                <a:ea typeface="ヒラギノ角ゴ Pro W3" charset="-128"/>
              </a:rPr>
              <a:pPr algn="r">
                <a:spcBef>
                  <a:spcPct val="0"/>
                </a:spcBef>
                <a:buFontTx/>
                <a:buNone/>
              </a:pPr>
              <a:t>9</a:t>
            </a:fld>
            <a:endParaRPr lang="fr-CA" altLang="fr-FR" sz="1400">
              <a:ea typeface="ヒラギノ角ゴ Pro W3" charset="-128"/>
            </a:endParaRPr>
          </a:p>
        </p:txBody>
      </p:sp>
      <p:sp>
        <p:nvSpPr>
          <p:cNvPr id="31748" name="Placeholder 1030">
            <a:extLst>
              <a:ext uri="{FF2B5EF4-FFF2-40B4-BE49-F238E27FC236}">
                <a16:creationId xmlns:a16="http://schemas.microsoft.com/office/drawing/2014/main" id="{C51D4055-C992-47C2-B877-0A7F8843978D}"/>
              </a:ext>
            </a:extLst>
          </p:cNvPr>
          <p:cNvSpPr>
            <a:spLocks noGrp="1" noChangeArrowheads="1"/>
          </p:cNvSpPr>
          <p:nvPr>
            <p:ph type="title" idx="4294967295"/>
          </p:nvPr>
        </p:nvSpPr>
        <p:spPr>
          <a:xfrm>
            <a:off x="685800" y="1196975"/>
            <a:ext cx="7772400" cy="431800"/>
          </a:xfrm>
        </p:spPr>
        <p:txBody>
          <a:bodyPr anchor="t"/>
          <a:lstStyle/>
          <a:p>
            <a:pPr algn="l" eaLnBrk="1" hangingPunct="1"/>
            <a:r>
              <a:rPr lang="en-US" altLang="fr-FR" sz="2400" b="1"/>
              <a:t>Les choix stratégiques</a:t>
            </a:r>
          </a:p>
        </p:txBody>
      </p:sp>
      <p:sp>
        <p:nvSpPr>
          <p:cNvPr id="31749" name="Placeholder 2">
            <a:extLst>
              <a:ext uri="{FF2B5EF4-FFF2-40B4-BE49-F238E27FC236}">
                <a16:creationId xmlns:a16="http://schemas.microsoft.com/office/drawing/2014/main" id="{C7B11AF8-67F6-4CC7-A585-3DC39B95BCEB}"/>
              </a:ext>
            </a:extLst>
          </p:cNvPr>
          <p:cNvSpPr>
            <a:spLocks noChangeArrowheads="1"/>
          </p:cNvSpPr>
          <p:nvPr/>
        </p:nvSpPr>
        <p:spPr bwMode="auto">
          <a:xfrm>
            <a:off x="2124075" y="6396038"/>
            <a:ext cx="5867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CHAPITRE 9</a:t>
            </a:r>
            <a:r>
              <a:rPr lang="en-US" altLang="fr-FR" sz="1100">
                <a:solidFill>
                  <a:schemeClr val="tx2"/>
                </a:solidFill>
                <a:ea typeface="ヒラギノ角ゴ Pro W3" charset="-128"/>
              </a:rPr>
              <a:t> LA GESTION DES CARRIÈRES</a:t>
            </a:r>
            <a:endParaRPr lang="en-US" altLang="fr-FR" sz="1200" i="1">
              <a:solidFill>
                <a:schemeClr val="tx2"/>
              </a:solidFill>
              <a:ea typeface="ヒラギノ角ゴ Pro W3" charset="-128"/>
            </a:endParaRPr>
          </a:p>
        </p:txBody>
      </p:sp>
      <p:sp>
        <p:nvSpPr>
          <p:cNvPr id="31750" name="ZoneTexte 5">
            <a:extLst>
              <a:ext uri="{FF2B5EF4-FFF2-40B4-BE49-F238E27FC236}">
                <a16:creationId xmlns:a16="http://schemas.microsoft.com/office/drawing/2014/main" id="{336B4A53-F824-484D-9FE3-E7907C8EEBF0}"/>
              </a:ext>
            </a:extLst>
          </p:cNvPr>
          <p:cNvSpPr txBox="1">
            <a:spLocks noChangeArrowheads="1"/>
          </p:cNvSpPr>
          <p:nvPr/>
        </p:nvSpPr>
        <p:spPr bwMode="auto">
          <a:xfrm>
            <a:off x="119063" y="6351588"/>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spcBef>
                <a:spcPct val="0"/>
              </a:spcBef>
              <a:buFontTx/>
              <a:buNone/>
            </a:pPr>
            <a:r>
              <a:rPr lang="fr-FR" altLang="fr-FR" sz="900" dirty="0">
                <a:ea typeface="ヒラギノ角ゴ Pro W3" charset="-128"/>
              </a:rPr>
              <a:t>© </a:t>
            </a:r>
            <a:r>
              <a:rPr lang="fr-FR" altLang="fr-FR" sz="900" dirty="0" err="1">
                <a:ea typeface="ヒラギノ角ゴ Pro W3" charset="-128"/>
              </a:rPr>
              <a:t>ERPI</a:t>
            </a:r>
            <a:r>
              <a:rPr lang="fr-FR" altLang="fr-FR" sz="900" dirty="0">
                <a:ea typeface="ヒラギノ角ゴ Pro W3" charset="-128"/>
              </a:rPr>
              <a:t>, tous droits réservés.</a:t>
            </a:r>
          </a:p>
          <a:p>
            <a:pPr>
              <a:spcBef>
                <a:spcPct val="0"/>
              </a:spcBef>
              <a:buFontTx/>
              <a:buNone/>
            </a:pPr>
            <a:r>
              <a:rPr lang="fr-FR" altLang="fr-FR" sz="900" dirty="0">
                <a:ea typeface="ヒラギノ角ゴ Pro W3" charset="-128"/>
              </a:rPr>
              <a:t>Reproduction sur support papier autorisée aux utilisateurs du manuel.</a:t>
            </a:r>
          </a:p>
        </p:txBody>
      </p:sp>
      <p:sp>
        <p:nvSpPr>
          <p:cNvPr id="31751" name="Placeholder 2">
            <a:extLst>
              <a:ext uri="{FF2B5EF4-FFF2-40B4-BE49-F238E27FC236}">
                <a16:creationId xmlns:a16="http://schemas.microsoft.com/office/drawing/2014/main" id="{641E6265-1B0E-481A-BD67-B75B3163898F}"/>
              </a:ext>
            </a:extLst>
          </p:cNvPr>
          <p:cNvSpPr>
            <a:spLocks noChangeArrowheads="1"/>
          </p:cNvSpPr>
          <p:nvPr/>
        </p:nvSpPr>
        <p:spPr bwMode="auto">
          <a:xfrm>
            <a:off x="323850" y="285750"/>
            <a:ext cx="8302625"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r" eaLnBrk="1" hangingPunct="1">
              <a:spcBef>
                <a:spcPct val="0"/>
              </a:spcBef>
              <a:buFontTx/>
              <a:buNone/>
            </a:pPr>
            <a:r>
              <a:rPr lang="en-US" altLang="fr-FR" sz="1100" b="1">
                <a:solidFill>
                  <a:schemeClr val="tx2"/>
                </a:solidFill>
                <a:ea typeface="ヒラギノ角ゴ Pro W3" charset="-128"/>
              </a:rPr>
              <a:t>9.2 </a:t>
            </a:r>
            <a:r>
              <a:rPr lang="en-US" altLang="fr-FR" sz="1100">
                <a:solidFill>
                  <a:schemeClr val="tx2"/>
                </a:solidFill>
                <a:ea typeface="ヒラギノ角ゴ Pro W3" charset="-128"/>
              </a:rPr>
              <a:t>SUITE</a:t>
            </a:r>
            <a:endParaRPr lang="en-US" altLang="fr-FR" sz="1200" i="1">
              <a:solidFill>
                <a:schemeClr val="tx2"/>
              </a:solidFill>
              <a:ea typeface="ヒラギノ角ゴ Pro W3" charset="-128"/>
            </a:endParaRPr>
          </a:p>
        </p:txBody>
      </p:sp>
      <p:sp>
        <p:nvSpPr>
          <p:cNvPr id="31752" name="Rectangle 3">
            <a:extLst>
              <a:ext uri="{FF2B5EF4-FFF2-40B4-BE49-F238E27FC236}">
                <a16:creationId xmlns:a16="http://schemas.microsoft.com/office/drawing/2014/main" id="{E5665B31-A722-4C0B-8A8B-80144BB7623D}"/>
              </a:ext>
            </a:extLst>
          </p:cNvPr>
          <p:cNvSpPr txBox="1">
            <a:spLocks noChangeArrowheads="1"/>
          </p:cNvSpPr>
          <p:nvPr/>
        </p:nvSpPr>
        <p:spPr bwMode="auto">
          <a:xfrm>
            <a:off x="1903413" y="1933575"/>
            <a:ext cx="5337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Osaka" charset="-128"/>
              </a:defRPr>
            </a:lvl1pPr>
            <a:lvl2pPr marL="742950" indent="-285750">
              <a:spcBef>
                <a:spcPct val="20000"/>
              </a:spcBef>
              <a:buChar char="–"/>
              <a:defRPr sz="2800">
                <a:solidFill>
                  <a:schemeClr val="tx1"/>
                </a:solidFill>
                <a:latin typeface="Arial" panose="020B0604020202020204" pitchFamily="34" charset="0"/>
                <a:ea typeface="Osaka" charset="-128"/>
              </a:defRPr>
            </a:lvl2pPr>
            <a:lvl3pPr marL="1143000" indent="-228600">
              <a:spcBef>
                <a:spcPct val="20000"/>
              </a:spcBef>
              <a:buChar char="•"/>
              <a:defRPr sz="2400">
                <a:solidFill>
                  <a:schemeClr val="tx1"/>
                </a:solidFill>
                <a:latin typeface="Arial" panose="020B0604020202020204" pitchFamily="34" charset="0"/>
                <a:ea typeface="Osaka" charset="-128"/>
              </a:defRPr>
            </a:lvl3pPr>
            <a:lvl4pPr marL="1600200" indent="-228600">
              <a:spcBef>
                <a:spcPct val="20000"/>
              </a:spcBef>
              <a:buChar char="–"/>
              <a:defRPr sz="2000">
                <a:solidFill>
                  <a:schemeClr val="tx1"/>
                </a:solidFill>
                <a:latin typeface="Arial" panose="020B0604020202020204" pitchFamily="34" charset="0"/>
                <a:ea typeface="Osaka" charset="-128"/>
              </a:defRPr>
            </a:lvl4pPr>
            <a:lvl5pPr marL="2057400" indent="-228600">
              <a:spcBef>
                <a:spcPct val="20000"/>
              </a:spcBef>
              <a:buChar char="»"/>
              <a:defRPr sz="2000">
                <a:solidFill>
                  <a:schemeClr val="tx1"/>
                </a:solidFill>
                <a:latin typeface="Arial" panose="020B0604020202020204" pitchFamily="34" charset="0"/>
                <a:ea typeface="Osaka"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charset="-128"/>
              </a:defRPr>
            </a:lvl9pPr>
          </a:lstStyle>
          <a:p>
            <a:pPr algn="ctr" eaLnBrk="1" hangingPunct="1">
              <a:buFont typeface="Times New Roman" panose="02020603050405020304" pitchFamily="18" charset="0"/>
              <a:buNone/>
            </a:pPr>
            <a:r>
              <a:rPr lang="fr-CA" altLang="fr-FR" sz="1800" b="1" dirty="0"/>
              <a:t>Accorder plus d</a:t>
            </a:r>
            <a:r>
              <a:rPr lang="fr-FR" altLang="fr-FR" sz="1800" b="1" dirty="0"/>
              <a:t>’</a:t>
            </a:r>
            <a:r>
              <a:rPr lang="fr-CA" altLang="ja-JP" sz="1800" b="1" dirty="0"/>
              <a:t>importance aux ressources internes </a:t>
            </a:r>
            <a:r>
              <a:rPr lang="fr-CA" altLang="ja-JP" sz="1800" b="1" dirty="0" err="1"/>
              <a:t>qu</a:t>
            </a:r>
            <a:r>
              <a:rPr lang="fr-FR" altLang="fr-FR" sz="1800" b="1" dirty="0"/>
              <a:t>’</a:t>
            </a:r>
            <a:r>
              <a:rPr lang="fr-CA" altLang="ja-JP" sz="1800" b="1" dirty="0"/>
              <a:t>aux ressources externes ?</a:t>
            </a:r>
            <a:endParaRPr lang="fr-CA" altLang="fr-FR" sz="1800" b="1" dirty="0"/>
          </a:p>
        </p:txBody>
      </p:sp>
      <p:pic>
        <p:nvPicPr>
          <p:cNvPr id="31753" name="Diagramme 4">
            <a:extLst>
              <a:ext uri="{FF2B5EF4-FFF2-40B4-BE49-F238E27FC236}">
                <a16:creationId xmlns:a16="http://schemas.microsoft.com/office/drawing/2014/main" id="{1D4C6785-9BF0-4172-A841-B1D7805C2A8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2967038"/>
            <a:ext cx="57658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dele_physique_xxi TOME_A">
  <a:themeElements>
    <a:clrScheme name="Nouvelle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lstStyle>
        <a:defPPr algn="r" eaLnBrk="1" hangingPunct="1">
          <a:spcBef>
            <a:spcPct val="0"/>
          </a:spcBef>
          <a:buFontTx/>
          <a:buNone/>
          <a:defRPr sz="1100" b="1" dirty="0">
            <a:solidFill>
              <a:schemeClr val="tx2"/>
            </a:solidFill>
            <a:ea typeface="ヒラギノ角ゴ Pro W3" panose="020B03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Nouvelle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EEF6307B67264E8C171B4715F369EA" ma:contentTypeVersion="12" ma:contentTypeDescription="Create a new document." ma:contentTypeScope="" ma:versionID="2b40045fb8d89b348f6a2bf9622bd4ca">
  <xsd:schema xmlns:xsd="http://www.w3.org/2001/XMLSchema" xmlns:xs="http://www.w3.org/2001/XMLSchema" xmlns:p="http://schemas.microsoft.com/office/2006/metadata/properties" xmlns:ns3="52004f63-f070-4f41-b1e2-ce4fca413533" xmlns:ns4="0ee35f27-655c-47c2-90f1-692ebe9f4ad8" targetNamespace="http://schemas.microsoft.com/office/2006/metadata/properties" ma:root="true" ma:fieldsID="95c1ffec81674acb2667323be209df98" ns3:_="" ns4:_="">
    <xsd:import namespace="52004f63-f070-4f41-b1e2-ce4fca413533"/>
    <xsd:import namespace="0ee35f27-655c-47c2-90f1-692ebe9f4ad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04f63-f070-4f41-b1e2-ce4fca4135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e35f27-655c-47c2-90f1-692ebe9f4ad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1B3429-319E-4EE4-A549-A19C3A46196C}">
  <ds:schemaRefs>
    <ds:schemaRef ds:uri="http://schemas.microsoft.com/sharepoint/v3/contenttype/forms"/>
  </ds:schemaRefs>
</ds:datastoreItem>
</file>

<file path=customXml/itemProps2.xml><?xml version="1.0" encoding="utf-8"?>
<ds:datastoreItem xmlns:ds="http://schemas.openxmlformats.org/officeDocument/2006/customXml" ds:itemID="{833A7E0F-0712-4DA1-977E-2FF97707A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04f63-f070-4f41-b1e2-ce4fca413533"/>
    <ds:schemaRef ds:uri="0ee35f27-655c-47c2-90f1-692ebe9f4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55DA2C-E691-4A3C-B472-9E42825169C4}">
  <ds:schemaRefs>
    <ds:schemaRef ds:uri="0ee35f27-655c-47c2-90f1-692ebe9f4ad8"/>
    <ds:schemaRef ds:uri="http://purl.org/dc/terms/"/>
    <ds:schemaRef ds:uri="http://schemas.openxmlformats.org/package/2006/metadata/core-properties"/>
    <ds:schemaRef ds:uri="http://purl.org/dc/dcmitype/"/>
    <ds:schemaRef ds:uri="http://schemas.microsoft.com/office/infopath/2007/PartnerControls"/>
    <ds:schemaRef ds:uri="52004f63-f070-4f41-b1e2-ce4fca413533"/>
    <ds:schemaRef ds:uri="http://purl.org/dc/elements/1.1/"/>
    <ds:schemaRef ds:uri="http://schemas.microsoft.com/office/2006/metadata/propertie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Modele_physique_xxi TOME_A.pot</Template>
  <TotalTime>1038</TotalTime>
  <Words>1587</Words>
  <Application>Microsoft Office PowerPoint</Application>
  <PresentationFormat>Affichage à l'écran (4:3)</PresentationFormat>
  <Paragraphs>219</Paragraphs>
  <Slides>31</Slides>
  <Notes>31</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31</vt:i4>
      </vt:variant>
    </vt:vector>
  </HeadingPairs>
  <TitlesOfParts>
    <vt:vector size="34" baseType="lpstr">
      <vt:lpstr>Arial</vt:lpstr>
      <vt:lpstr>Times New Roman</vt:lpstr>
      <vt:lpstr>Modele_physique_xxi TOME_A</vt:lpstr>
      <vt:lpstr>Présentation PowerPoint</vt:lpstr>
      <vt:lpstr> Chapitre 9</vt:lpstr>
      <vt:lpstr>Plan de chapitre</vt:lpstr>
      <vt:lpstr>9.1 Le processus de gestion des carrières</vt:lpstr>
      <vt:lpstr>Au carrefour des besoins organisationnels et individuels</vt:lpstr>
      <vt:lpstr>Une activité qui dépend de bien d’autres</vt:lpstr>
      <vt:lpstr>Présentation PowerPoint</vt:lpstr>
      <vt:lpstr>9.2 Les aspects à considerer dans la gestion des        carrières</vt:lpstr>
      <vt:lpstr>Les choix stratégiques</vt:lpstr>
      <vt:lpstr>Le partage des responsabilités</vt:lpstr>
      <vt:lpstr>Les changements de priorités</vt:lpstr>
      <vt:lpstr>Améliorer l’employabilité  </vt:lpstr>
      <vt:lpstr>9.3 La planification des carrières  </vt:lpstr>
      <vt:lpstr>Les besoins individuels </vt:lpstr>
      <vt:lpstr>Les types de carrière</vt:lpstr>
      <vt:lpstr>Les types de personnalité de Holland (1/2) </vt:lpstr>
      <vt:lpstr>Les types de personnalité de Holland (2/2) </vt:lpstr>
      <vt:lpstr>Les huit ancres de carrière de Schein </vt:lpstr>
      <vt:lpstr>Présentation PowerPoint</vt:lpstr>
      <vt:lpstr>Présentation PowerPoint</vt:lpstr>
      <vt:lpstr>La typologie du cheminement de carrière de Driver </vt:lpstr>
      <vt:lpstr>Les étapes de la progression de carrière (1/2) </vt:lpstr>
      <vt:lpstr>Les étapes de la progression de carrière (2/2) </vt:lpstr>
      <vt:lpstr>Les besoins organisationnels </vt:lpstr>
      <vt:lpstr>9.4 Les pratiques visant la mise en œuvre des plans        de carrière </vt:lpstr>
      <vt:lpstr>9.5 Les aspirations de carrière en fonction du cycle        de la vie professionnelle </vt:lpstr>
      <vt:lpstr>Les jeunes et les nouvelles recrues </vt:lpstr>
      <vt:lpstr>L’équilibre travail-famille et travail-vie personnelle </vt:lpstr>
      <vt:lpstr>L’étape de fin de carrière </vt:lpstr>
      <vt:lpstr>9.6 L’évaluation de la gestion des carrières</vt:lpstr>
      <vt:lpstr>Présentation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Martin Tremblay</dc:creator>
  <cp:lastModifiedBy>Hennequart, Pauline</cp:lastModifiedBy>
  <cp:revision>121</cp:revision>
  <cp:lastPrinted>2012-11-19T20:15:19Z</cp:lastPrinted>
  <dcterms:created xsi:type="dcterms:W3CDTF">2010-06-17T13:05:13Z</dcterms:created>
  <dcterms:modified xsi:type="dcterms:W3CDTF">2023-06-13T14:35:28Z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0x01010060EEF6307B67264E8C171B4715F369EA</vt:lpwstr>
  </property>
</Properties>
</file>